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67" r:id="rId19"/>
    <p:sldId id="268" r:id="rId20"/>
    <p:sldId id="270" r:id="rId21"/>
    <p:sldId id="271" r:id="rId22"/>
    <p:sldId id="26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0" autoAdjust="0"/>
    <p:restoredTop sz="94660"/>
  </p:normalViewPr>
  <p:slideViewPr>
    <p:cSldViewPr>
      <p:cViewPr>
        <p:scale>
          <a:sx n="76" d="100"/>
          <a:sy n="76" d="100"/>
        </p:scale>
        <p:origin x="-111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136904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час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«Моё безопасное лето»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1201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56895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Перед тем как выйти на проезжую часть, остановись и скажи себе: «Будь осторожен!».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2.Никогда не выбегай на дорогу перед приближающимся автомобилем: водитель не может остановить машину сразу.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3.Перед тем как выйти на проезжую часть, убедись, что слева, справа и сзади, если это перекресток, нет приближающегося транспорта.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ontent.chatoff.by/news/11616_5bac2s-9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284237" cy="315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4968552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Выйдя из автобуса, троллейбуса и трамвая, не обходи его спереди или сзади – подожди, пока он отъедет.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5.Не выезжай на улицы и дороги на роликовых коньках, велосипеде, самокате.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6.Не играй в мяч и другие игры рядом с проезжей частью. Для игр есть двор, детская площадка или стадион.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Переходи дорогу только поперек, а не наискосок, иначе ты будешь дольше находиться на ней и можешь попасть под машину.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8.Никогда не спеши, знай, что бежать по дороге нельзя.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9.Когда выходишь с другими детьми на проезжую часть, не болтай, сосредоточься и скажи себе и ребятам: «Будьте осторожны».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kodinenko1950.narod.ru/stichi/f_4a8f6cdfeee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473003" cy="26886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koshkino.org/files/kokosh/news/2017/2017.08.24/pamyatky/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okoshkino.org/files/kokosh/news/2017/2017.08.24/pamyatky/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12lmr.edumsko.ru/uploads/3000/2433/section/151301/RZhD/05.jpg?15049433479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okoshkino.org/files/kokosh/news/2017/2017.08.24/pamyatky/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molensk-i.ru/wp-content/uploads/2016/12/mzd-12.12.2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okoshkino.org/files/kokosh/news/2017/2017.08.24/pamyatky/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для велосипедистов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lermsk.ru/upload/medialibrary/0cc/MZXxsB8_lg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780" y="1879637"/>
            <a:ext cx="4158208" cy="4158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916832"/>
            <a:ext cx="4104456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Управлять велосипедом при перемещении по дорогам разрешается с 14 лет.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Велосипед должен иметь исправные тормоз, руль и звуковой сигнал, быть оборудован спереди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световозвращателем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фонарем или фарой (для движения в темное время суток и в условиях недостаточной видимости) белого цвета, сзади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световозвращателем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фонарем красного цвета, а с каждой боковой стороны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световозвращателем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оранжевого или красного цвета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320480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Велосипеды должны двигаться по велосипедной дорожке, а при ее отсутствии – по крайней правой полосе проезжей части в один ряд возможно правее. Допускается движение по обочине, если это не создает помех пешеходам.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Водителям велосипеда запрещается: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ездить, не держась за руль хотя бы одной рукой;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двигаться по дороге при наличии рядом велосипедной дорожки;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двигаться по дороге в темное время суток без включенного переднего белого фонаря.</a:t>
            </a:r>
          </a:p>
        </p:txBody>
      </p:sp>
      <p:pic>
        <p:nvPicPr>
          <p:cNvPr id="25602" name="Picture 2" descr="http://www.clipartmasters.com/clip-arts/752/bike-riding-clip-art-752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64391" cy="46644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24744"/>
            <a:ext cx="4572000" cy="4708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Непотушенный костер, горящая спичка, брошенная на сухую траву или листья,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стать причиной пожара.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недопущения пожаров в природной среде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Бросать в лесу горящие спички, окурки, тлеющие тряпки.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Разводить костер в густых зарослях.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Выжигать сухую траву на лесных полянах, в садах, на полях, под деревьями.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Разводить костер в ветреную погоду и оставлять его без присмотра.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Оставлять костер горящим после покидания стоянки.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bgbiblio.ucoz.ru/detBIBLIO/2017/konkurs/soxranim_prir/kartavceva_margarita-7_let_ne_razzhigaj_koster_v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582372" cy="363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39024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в лесу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Федеральным законом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разрешено управление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мототехникой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водителям, у которых открыта категория В.</a:t>
            </a:r>
            <a:r>
              <a:rPr lang="ru-RU" sz="2400" dirty="0" smtClean="0"/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 16 лет!!!!!!)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нужні ли права на ску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560840" cy="414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pdd-new.ru/info/uploads/posts/2017-04/1491383817_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374067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gelios-kids.ru/upload/iblock/fb3/fb36fcf825515c5314573b07058f2a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4572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нахождение на улице несовершеннолетних детей без сопровождения взрослых (родителей, или лиц, их заменяющих) с 22 до 6 часов.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4150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о комендантском часе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34355.ru/sites/default/files/novosti/oblozhka/2017-06/komendantskii_c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130422.selcdn.ru/pruffme/user/ce65aa143183d7336a8e77d192e7e44e/items/caa48c7ad1dc0b336d439549b35be4e6/logos/f79762c2d61818d29608f24e28473156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209284" cy="371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5" y="764704"/>
            <a:ext cx="835292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Счастливых вам каникул!!!!!!!!!!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824536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Многие любят отдыхать в лесу. К сожалению, такая прогулка может привести к неприятным последствиям.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Особую опасность представляют клещи.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могут заразить человека инфекционными болезнями, из которых одной из самых опасных является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клещевой энцефалит.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reditel-stoi.ru/wp-content/uploads/2015/12/baralioznyiy-kleshh-chto-delat-pri-ukuse-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920563" cy="274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sovetclub.ru/tim/fed86f4ab80bb5788fbb7062f05fb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682827" cy="245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6.stavsad.ru/wp-content/uploads/sites/22/2017/05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858000" cy="5448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96136" y="188640"/>
            <a:ext cx="316835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Заболевание характеризуется резким подъемом температуры до 39–40 градусов, сильными головными болями, рвотой. Очень важно знать, что первые 2–3 часа после начала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кровососания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клещи не успевают внести дозу вируса, достаточную для развития заболевания. Обратиться к врачу.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v-pro.ru/4-PUTESHESTVIYA/ENCEFALITNIY%20KLESH-1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echenie-simptomy.ru/wp-content/uploads/2017/12/pr-4-728x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ch5.rkomi.ru/system/attachments/uploads/000/049/916/original/%D0%B1%D1%83%D0%BA%D0%BB%D0%B5%D1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1254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на воде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humichi.admin-smolensk.ru/files/198/kupan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71751" cy="53732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124743"/>
            <a:ext cx="4176464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помнить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на воде: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купаться и загорать лучше на оборудованном пляже;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не умеете плавать, не следует заходить в воду выше пояса; находится в воде не более 15–20 минут, при переохлаждении могут возникнуть судороги;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нырять с мостов, пристаней даже в тех местах, где ныряли прошлым летом, так как за год мог понизиться уровень воды или было что-то брошено в воду; прыгать с берега в незнакомых местах категорически запрещается; нельзя заплывать за буйки, так как они ограничивают место с проверенным дном – там нет водоворотов; нельзя заплывать далеко, так как можно не рассчитать своих сил, чтобы вернуться к берегу; опасно подныривать друг под друга, хватать за ноги, пугать, сталкивать в воду и заводить на глубину не умеющих плавать; опасно купаться в воде ниже +17–19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-fotki.yandex.ru/get/9094/19411616.359/0_d9343_a80bdd66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398295" cy="335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617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12</cp:revision>
  <dcterms:created xsi:type="dcterms:W3CDTF">2018-05-20T14:24:45Z</dcterms:created>
  <dcterms:modified xsi:type="dcterms:W3CDTF">2020-05-30T11:12:37Z</dcterms:modified>
</cp:coreProperties>
</file>