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32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83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62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55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15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99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90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08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70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7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D371B-D2D3-4E73-BF31-21B65848123B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BEB84-FF48-4CBF-B972-F10072C09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44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0501"/>
            <a:ext cx="9144000" cy="15367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6 </a:t>
            </a:r>
            <a:r>
              <a:rPr lang="ru-RU" sz="2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класс. История. </a:t>
            </a:r>
            <a:br>
              <a:rPr lang="ru-RU" sz="2800" b="1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Тема: Повторительно- обобщающий урок.</a:t>
            </a:r>
            <a:endParaRPr lang="ru-RU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1700" y="1854200"/>
            <a:ext cx="10795000" cy="5003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 оценку выполните задания.</a:t>
            </a:r>
          </a:p>
          <a:p>
            <a:r>
              <a:rPr lang="ru-RU" sz="3200" dirty="0" smtClean="0"/>
              <a:t>Фото мне можете высылать в ВК или в </a:t>
            </a:r>
            <a:r>
              <a:rPr lang="en-US" sz="3200" dirty="0" err="1" smtClean="0"/>
              <a:t>Viber</a:t>
            </a:r>
            <a:r>
              <a:rPr lang="en-US" sz="3200" dirty="0" smtClean="0"/>
              <a:t> </a:t>
            </a:r>
            <a:r>
              <a:rPr lang="ru-RU" sz="3200" dirty="0" smtClean="0"/>
              <a:t>или на личную почту</a:t>
            </a:r>
            <a:r>
              <a:rPr lang="en-US" sz="3200" dirty="0" smtClean="0"/>
              <a:t> </a:t>
            </a:r>
            <a:r>
              <a:rPr lang="en-US" sz="3200" b="1" dirty="0" smtClean="0">
                <a:hlinkClick r:id="rId2"/>
              </a:rPr>
              <a:t>baranenkova1972tany1502@yandex.ru</a:t>
            </a:r>
            <a:endParaRPr lang="ru-RU" sz="3200" dirty="0" smtClean="0"/>
          </a:p>
          <a:p>
            <a:r>
              <a:rPr lang="ru-RU" sz="3200" dirty="0" smtClean="0"/>
              <a:t>Параграфы, которые мы не успели с вами пройти, разберём в начале 7 класса.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549934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40</Words>
  <Application>Microsoft Office PowerPoint</Application>
  <PresentationFormat>Широкоэкранный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</vt:lpstr>
      <vt:lpstr>Тема Office</vt:lpstr>
      <vt:lpstr>6 класс. История.  Тема: Повторительно- обобщающий урок.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Повторительно- обобщающий урок.</dc:title>
  <dc:creator>КЦ</dc:creator>
  <cp:lastModifiedBy>КЦ</cp:lastModifiedBy>
  <cp:revision>2</cp:revision>
  <dcterms:created xsi:type="dcterms:W3CDTF">2020-05-28T06:36:41Z</dcterms:created>
  <dcterms:modified xsi:type="dcterms:W3CDTF">2020-05-28T06:41:10Z</dcterms:modified>
</cp:coreProperties>
</file>