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772400" cy="13620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Повторение темы «Синтаксис, пунктуация, культура речи»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Sylfaen"/>
              </a:rPr>
              <a:t>§89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844825"/>
            <a:ext cx="7772400" cy="4320480"/>
          </a:xfrm>
        </p:spPr>
        <p:txBody>
          <a:bodyPr anchor="t"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Выполните упражнение 780.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Выполните упражнение 782.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1 вариант выполняет упражнения: 793,792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</a:rPr>
              <a:t> 2 вариант выполняет упражнения</a:t>
            </a:r>
            <a:r>
              <a:rPr lang="ru-RU" sz="2800" smtClean="0">
                <a:solidFill>
                  <a:schemeClr val="tx1"/>
                </a:solidFill>
              </a:rPr>
              <a:t>: 791,798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Повторение темы «Синтаксис, пунктуация, культура речи» §89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Повторение темы «Синтаксис, пунктуация, культура речи» §89</dc:title>
  <dc:creator>Черных .К</dc:creator>
  <cp:lastModifiedBy>Черных .К</cp:lastModifiedBy>
  <cp:revision>2</cp:revision>
  <dcterms:created xsi:type="dcterms:W3CDTF">2020-05-28T05:40:15Z</dcterms:created>
  <dcterms:modified xsi:type="dcterms:W3CDTF">2020-05-28T05:51:21Z</dcterms:modified>
</cp:coreProperties>
</file>