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944FBA1-9FEB-4967-B639-B0A4FF142506}" type="datetimeFigureOut">
              <a:rPr lang="ru-RU" smtClean="0"/>
              <a:t>20.05.2020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3992584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44FBA1-9FEB-4967-B639-B0A4FF142506}" type="datetimeFigureOut">
              <a:rPr lang="ru-RU" smtClean="0"/>
              <a:t>20.05.2020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4202681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44FBA1-9FEB-4967-B639-B0A4FF142506}" type="datetimeFigureOut">
              <a:rPr lang="ru-RU" smtClean="0"/>
              <a:t>20.05.2020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1398036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44FBA1-9FEB-4967-B639-B0A4FF142506}" type="datetimeFigureOut">
              <a:rPr lang="ru-RU" smtClean="0"/>
              <a:t>20.05.2020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1734160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944FBA1-9FEB-4967-B639-B0A4FF142506}" type="datetimeFigureOut">
              <a:rPr lang="ru-RU" smtClean="0"/>
              <a:t>20.05.2020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1050636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944FBA1-9FEB-4967-B639-B0A4FF142506}" type="datetimeFigureOut">
              <a:rPr lang="ru-RU" smtClean="0"/>
              <a:t>20.05.2020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44155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944FBA1-9FEB-4967-B639-B0A4FF142506}" type="datetimeFigureOut">
              <a:rPr lang="ru-RU" smtClean="0"/>
              <a:t>20.05.2020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1551619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944FBA1-9FEB-4967-B639-B0A4FF142506}" type="datetimeFigureOut">
              <a:rPr lang="ru-RU" smtClean="0"/>
              <a:t>20.05.2020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2180401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944FBA1-9FEB-4967-B639-B0A4FF142506}" type="datetimeFigureOut">
              <a:rPr lang="ru-RU" smtClean="0"/>
              <a:t>20.05.2020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2524664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944FBA1-9FEB-4967-B639-B0A4FF142506}" type="datetimeFigureOut">
              <a:rPr lang="ru-RU" smtClean="0"/>
              <a:t>20.05.2020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3178921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944FBA1-9FEB-4967-B639-B0A4FF142506}" type="datetimeFigureOut">
              <a:rPr lang="ru-RU" smtClean="0"/>
              <a:t>20.05.2020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1B73CB5-7A37-42C2-BCBE-329CCAFF5DF8}" type="slidenum">
              <a:rPr lang="ru-RU" smtClean="0"/>
              <a:t>‹#›</a:t>
            </a:fld>
            <a:endParaRPr lang="ru-RU"/>
          </a:p>
        </p:txBody>
      </p:sp>
    </p:spTree>
    <p:extLst>
      <p:ext uri="{BB962C8B-B14F-4D97-AF65-F5344CB8AC3E}">
        <p14:creationId xmlns:p14="http://schemas.microsoft.com/office/powerpoint/2010/main" val="637667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44FBA1-9FEB-4967-B639-B0A4FF142506}" type="datetimeFigureOut">
              <a:rPr lang="ru-RU" smtClean="0"/>
              <a:t>20.05.2020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B73CB5-7A37-42C2-BCBE-329CCAFF5DF8}" type="slidenum">
              <a:rPr lang="ru-RU" smtClean="0"/>
              <a:t>‹#›</a:t>
            </a:fld>
            <a:endParaRPr lang="ru-RU"/>
          </a:p>
        </p:txBody>
      </p:sp>
    </p:spTree>
    <p:extLst>
      <p:ext uri="{BB962C8B-B14F-4D97-AF65-F5344CB8AC3E}">
        <p14:creationId xmlns:p14="http://schemas.microsoft.com/office/powerpoint/2010/main" val="655435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Английский язык 4 класс</a:t>
            </a:r>
            <a:endParaRPr lang="ru-RU" dirty="0"/>
          </a:p>
        </p:txBody>
      </p:sp>
      <p:sp>
        <p:nvSpPr>
          <p:cNvPr id="3" name="Подзаголовок 2"/>
          <p:cNvSpPr>
            <a:spLocks noGrp="1"/>
          </p:cNvSpPr>
          <p:nvPr>
            <p:ph type="subTitle" idx="1"/>
          </p:nvPr>
        </p:nvSpPr>
        <p:spPr/>
        <p:txBody>
          <a:bodyPr/>
          <a:lstStyle/>
          <a:p>
            <a:r>
              <a:rPr lang="ru-RU" dirty="0" smtClean="0"/>
              <a:t>Тема: домашнее чтение</a:t>
            </a:r>
            <a:endParaRPr lang="ru-RU" dirty="0"/>
          </a:p>
        </p:txBody>
      </p:sp>
    </p:spTree>
    <p:extLst>
      <p:ext uri="{BB962C8B-B14F-4D97-AF65-F5344CB8AC3E}">
        <p14:creationId xmlns:p14="http://schemas.microsoft.com/office/powerpoint/2010/main" val="553822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5865515"/>
          </a:xfrm>
        </p:spPr>
        <p:txBody>
          <a:bodyPr>
            <a:normAutofit fontScale="25000" lnSpcReduction="20000"/>
          </a:bodyPr>
          <a:lstStyle/>
          <a:p>
            <a:r>
              <a:rPr lang="en-US" sz="7200" b="1" dirty="0" err="1">
                <a:latin typeface="Times New Roman" pitchFamily="18" charset="0"/>
                <a:cs typeface="Times New Roman" pitchFamily="18" charset="0"/>
              </a:rPr>
              <a:t>Прочитай</a:t>
            </a:r>
            <a:r>
              <a:rPr lang="en-US" sz="7200" b="1" dirty="0">
                <a:latin typeface="Times New Roman" pitchFamily="18" charset="0"/>
                <a:cs typeface="Times New Roman" pitchFamily="18" charset="0"/>
              </a:rPr>
              <a:t> </a:t>
            </a:r>
            <a:r>
              <a:rPr lang="en-US" sz="7200" b="1" dirty="0" err="1">
                <a:latin typeface="Times New Roman" pitchFamily="18" charset="0"/>
                <a:cs typeface="Times New Roman" pitchFamily="18" charset="0"/>
              </a:rPr>
              <a:t>сказку</a:t>
            </a:r>
            <a:r>
              <a:rPr lang="en-US" sz="7200" b="1" dirty="0">
                <a:latin typeface="Times New Roman" pitchFamily="18" charset="0"/>
                <a:cs typeface="Times New Roman" pitchFamily="18" charset="0"/>
              </a:rPr>
              <a:t> и </a:t>
            </a:r>
            <a:r>
              <a:rPr lang="en-US" sz="7200" b="1" dirty="0" err="1">
                <a:latin typeface="Times New Roman" pitchFamily="18" charset="0"/>
                <a:cs typeface="Times New Roman" pitchFamily="18" charset="0"/>
              </a:rPr>
              <a:t>поставь</a:t>
            </a:r>
            <a:r>
              <a:rPr lang="en-US" sz="7200" b="1" dirty="0">
                <a:latin typeface="Times New Roman" pitchFamily="18" charset="0"/>
                <a:cs typeface="Times New Roman" pitchFamily="18" charset="0"/>
              </a:rPr>
              <a:t> «+», </a:t>
            </a:r>
            <a:r>
              <a:rPr lang="en-US" sz="7200" b="1" dirty="0" err="1">
                <a:latin typeface="Times New Roman" pitchFamily="18" charset="0"/>
                <a:cs typeface="Times New Roman" pitchFamily="18" charset="0"/>
              </a:rPr>
              <a:t>если</a:t>
            </a:r>
            <a:r>
              <a:rPr lang="en-US" sz="7200" b="1" dirty="0">
                <a:latin typeface="Times New Roman" pitchFamily="18" charset="0"/>
                <a:cs typeface="Times New Roman" pitchFamily="18" charset="0"/>
              </a:rPr>
              <a:t> </a:t>
            </a:r>
            <a:r>
              <a:rPr lang="en-US" sz="7200" b="1" dirty="0" err="1">
                <a:latin typeface="Times New Roman" pitchFamily="18" charset="0"/>
                <a:cs typeface="Times New Roman" pitchFamily="18" charset="0"/>
              </a:rPr>
              <a:t>предложение</a:t>
            </a:r>
            <a:r>
              <a:rPr lang="en-US" sz="7200" b="1" dirty="0">
                <a:latin typeface="Times New Roman" pitchFamily="18" charset="0"/>
                <a:cs typeface="Times New Roman" pitchFamily="18" charset="0"/>
              </a:rPr>
              <a:t> </a:t>
            </a:r>
            <a:r>
              <a:rPr lang="en-US" sz="7200" b="1" dirty="0" err="1">
                <a:latin typeface="Times New Roman" pitchFamily="18" charset="0"/>
                <a:cs typeface="Times New Roman" pitchFamily="18" charset="0"/>
              </a:rPr>
              <a:t>верно</a:t>
            </a:r>
            <a:r>
              <a:rPr lang="en-US" sz="7200" b="1" dirty="0">
                <a:latin typeface="Times New Roman" pitchFamily="18" charset="0"/>
                <a:cs typeface="Times New Roman" pitchFamily="18" charset="0"/>
              </a:rPr>
              <a:t> </a:t>
            </a:r>
            <a:r>
              <a:rPr lang="en-US" sz="7200" b="1" dirty="0" err="1">
                <a:latin typeface="Times New Roman" pitchFamily="18" charset="0"/>
                <a:cs typeface="Times New Roman" pitchFamily="18" charset="0"/>
              </a:rPr>
              <a:t>или</a:t>
            </a:r>
            <a:r>
              <a:rPr lang="en-US" sz="7200" b="1" dirty="0">
                <a:latin typeface="Times New Roman" pitchFamily="18" charset="0"/>
                <a:cs typeface="Times New Roman" pitchFamily="18" charset="0"/>
              </a:rPr>
              <a:t> «-», </a:t>
            </a:r>
            <a:r>
              <a:rPr lang="en-US" sz="7200" b="1" dirty="0" err="1">
                <a:latin typeface="Times New Roman" pitchFamily="18" charset="0"/>
                <a:cs typeface="Times New Roman" pitchFamily="18" charset="0"/>
              </a:rPr>
              <a:t>если</a:t>
            </a:r>
            <a:r>
              <a:rPr lang="en-US" sz="7200" b="1" dirty="0">
                <a:latin typeface="Times New Roman" pitchFamily="18" charset="0"/>
                <a:cs typeface="Times New Roman" pitchFamily="18" charset="0"/>
              </a:rPr>
              <a:t> </a:t>
            </a:r>
            <a:r>
              <a:rPr lang="en-US" sz="7200" b="1" dirty="0" err="1">
                <a:latin typeface="Times New Roman" pitchFamily="18" charset="0"/>
                <a:cs typeface="Times New Roman" pitchFamily="18" charset="0"/>
              </a:rPr>
              <a:t>предложение</a:t>
            </a:r>
            <a:r>
              <a:rPr lang="en-US" sz="7200" b="1" dirty="0">
                <a:latin typeface="Times New Roman" pitchFamily="18" charset="0"/>
                <a:cs typeface="Times New Roman" pitchFamily="18" charset="0"/>
              </a:rPr>
              <a:t> </a:t>
            </a:r>
            <a:r>
              <a:rPr lang="en-US" sz="7200" b="1" dirty="0" err="1">
                <a:latin typeface="Times New Roman" pitchFamily="18" charset="0"/>
                <a:cs typeface="Times New Roman" pitchFamily="18" charset="0"/>
              </a:rPr>
              <a:t>неверно</a:t>
            </a:r>
            <a:r>
              <a:rPr lang="en-US" sz="7200" b="1" dirty="0">
                <a:latin typeface="Times New Roman" pitchFamily="18" charset="0"/>
                <a:cs typeface="Times New Roman" pitchFamily="18" charset="0"/>
              </a:rPr>
              <a:t>.</a:t>
            </a:r>
            <a:endParaRPr lang="en-US" sz="7200" dirty="0">
              <a:latin typeface="Times New Roman" pitchFamily="18" charset="0"/>
              <a:cs typeface="Times New Roman" pitchFamily="18" charset="0"/>
            </a:endParaRPr>
          </a:p>
          <a:p>
            <a:pPr algn="ctr"/>
            <a:r>
              <a:rPr lang="en-US" sz="6400" b="1" dirty="0">
                <a:latin typeface="Times New Roman" pitchFamily="18" charset="0"/>
                <a:cs typeface="Times New Roman" pitchFamily="18" charset="0"/>
              </a:rPr>
              <a:t>Rabbit’s Clothes.</a:t>
            </a:r>
            <a:endParaRPr lang="en-US" sz="6400" dirty="0">
              <a:latin typeface="Times New Roman" pitchFamily="18" charset="0"/>
              <a:cs typeface="Times New Roman" pitchFamily="18" charset="0"/>
            </a:endParaRPr>
          </a:p>
          <a:p>
            <a:r>
              <a:rPr lang="en-US" sz="6400" dirty="0">
                <a:latin typeface="Times New Roman" pitchFamily="18" charset="0"/>
                <a:cs typeface="Times New Roman" pitchFamily="18" charset="0"/>
              </a:rPr>
              <a:t>One day the rabbit was very hungry and ran to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Grey’s garden. There were some sweet carrots, red tomatoes, big potatoes and red apples there! The rabbit was happy in this garden!</a:t>
            </a:r>
          </a:p>
          <a:p>
            <a:r>
              <a:rPr lang="en-US" sz="6400" dirty="0">
                <a:latin typeface="Times New Roman" pitchFamily="18" charset="0"/>
                <a:cs typeface="Times New Roman" pitchFamily="18" charset="0"/>
              </a:rPr>
              <a:t>At 12 o’clock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came into the garden and started his work. Suddenly he saw Peter: “A rabbit in my garden!”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jumped up and ran after the rabbit. The rabbit jumped up and ran after away from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But he couldn’t see the garden door.</a:t>
            </a:r>
          </a:p>
          <a:p>
            <a:r>
              <a:rPr lang="en-US" sz="6400" dirty="0">
                <a:latin typeface="Times New Roman" pitchFamily="18" charset="0"/>
                <a:cs typeface="Times New Roman" pitchFamily="18" charset="0"/>
              </a:rPr>
              <a:t>He lost his red shoes near the tomatoes. He had no shoes on! Now he could run on his four legs! Then he jumped out of his jacket. Now he had no clothes on and ran very fast.</a:t>
            </a:r>
          </a:p>
          <a:p>
            <a:r>
              <a:rPr lang="en-US" sz="6400" dirty="0">
                <a:latin typeface="Times New Roman" pitchFamily="18" charset="0"/>
                <a:cs typeface="Times New Roman" pitchFamily="18" charset="0"/>
              </a:rPr>
              <a:t>Suddenly he saw the garden door. Closed! The rabbit went under it. How happy he was to be out of the garden!</a:t>
            </a:r>
          </a:p>
          <a:p>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was happy too. He had no rabbits in his garden. When he saw a blue jacket and shoes, he got happier:</a:t>
            </a:r>
          </a:p>
          <a:p>
            <a:r>
              <a:rPr lang="en-US" sz="6400" dirty="0">
                <a:latin typeface="Times New Roman" pitchFamily="18" charset="0"/>
                <a:cs typeface="Times New Roman" pitchFamily="18" charset="0"/>
              </a:rPr>
              <a:t>“Now I have got some nice clothes! Two red shoes and a blue jacket.”</a:t>
            </a:r>
          </a:p>
          <a:p>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put the rabbit’s clothes on a scarecrow (</a:t>
            </a:r>
            <a:r>
              <a:rPr lang="en-US" sz="6400" i="1" dirty="0" err="1">
                <a:latin typeface="Times New Roman" pitchFamily="18" charset="0"/>
                <a:cs typeface="Times New Roman" pitchFamily="18" charset="0"/>
              </a:rPr>
              <a:t>пугало</a:t>
            </a:r>
            <a:r>
              <a:rPr lang="en-US" sz="6400" dirty="0">
                <a:latin typeface="Times New Roman" pitchFamily="18" charset="0"/>
                <a:cs typeface="Times New Roman" pitchFamily="18" charset="0"/>
              </a:rPr>
              <a:t>).</a:t>
            </a:r>
          </a:p>
          <a:p>
            <a:r>
              <a:rPr lang="en-US" sz="6400" dirty="0">
                <a:latin typeface="Times New Roman" pitchFamily="18" charset="0"/>
                <a:cs typeface="Times New Roman" pitchFamily="18" charset="0"/>
              </a:rPr>
              <a:t/>
            </a:r>
            <a:br>
              <a:rPr lang="en-US" sz="6400" dirty="0">
                <a:latin typeface="Times New Roman" pitchFamily="18" charset="0"/>
                <a:cs typeface="Times New Roman" pitchFamily="18" charset="0"/>
              </a:rPr>
            </a:br>
            <a:endParaRPr lang="en-US" sz="6400" dirty="0">
              <a:latin typeface="Times New Roman" pitchFamily="18" charset="0"/>
              <a:cs typeface="Times New Roman" pitchFamily="18" charset="0"/>
            </a:endParaRPr>
          </a:p>
          <a:p>
            <a:r>
              <a:rPr lang="en-US" sz="6400" dirty="0">
                <a:latin typeface="Times New Roman" pitchFamily="18" charset="0"/>
                <a:cs typeface="Times New Roman" pitchFamily="18" charset="0"/>
              </a:rPr>
              <a:t>There were yellow bananas in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Grey’s garden. – “__________”</a:t>
            </a:r>
          </a:p>
          <a:p>
            <a:r>
              <a:rPr lang="en-US" sz="6400" dirty="0">
                <a:latin typeface="Times New Roman" pitchFamily="18" charset="0"/>
                <a:cs typeface="Times New Roman" pitchFamily="18" charset="0"/>
              </a:rPr>
              <a:t>The rabbit liked to eat tomatoes and apples. – “____________”</a:t>
            </a:r>
          </a:p>
          <a:p>
            <a:r>
              <a:rPr lang="en-US" sz="6400" dirty="0">
                <a:latin typeface="Times New Roman" pitchFamily="18" charset="0"/>
                <a:cs typeface="Times New Roman" pitchFamily="18" charset="0"/>
              </a:rPr>
              <a:t>The rabbit had some clothes on when he came into the garden. – “_______”</a:t>
            </a:r>
          </a:p>
          <a:p>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didn’t like the rabbit in his garden. – “________”</a:t>
            </a:r>
          </a:p>
          <a:p>
            <a:r>
              <a:rPr lang="en-US" sz="6400" dirty="0">
                <a:latin typeface="Times New Roman" pitchFamily="18" charset="0"/>
                <a:cs typeface="Times New Roman" pitchFamily="18" charset="0"/>
              </a:rPr>
              <a:t>The rabbit helped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to work in the garden. – “__________”</a:t>
            </a:r>
          </a:p>
          <a:p>
            <a:r>
              <a:rPr lang="en-US" sz="6400" dirty="0">
                <a:latin typeface="Times New Roman" pitchFamily="18" charset="0"/>
                <a:cs typeface="Times New Roman" pitchFamily="18" charset="0"/>
              </a:rPr>
              <a:t>The rabbit ran after </a:t>
            </a:r>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 “_________”</a:t>
            </a:r>
          </a:p>
          <a:p>
            <a:r>
              <a:rPr lang="en-US" sz="6400" dirty="0">
                <a:latin typeface="Times New Roman" pitchFamily="18" charset="0"/>
                <a:cs typeface="Times New Roman" pitchFamily="18" charset="0"/>
              </a:rPr>
              <a:t>The rabbit’s shoes were blue. – “__________”</a:t>
            </a:r>
          </a:p>
          <a:p>
            <a:r>
              <a:rPr lang="en-US" sz="6400" dirty="0" err="1">
                <a:latin typeface="Times New Roman" pitchFamily="18" charset="0"/>
                <a:cs typeface="Times New Roman" pitchFamily="18" charset="0"/>
              </a:rPr>
              <a:t>Mr</a:t>
            </a:r>
            <a:r>
              <a:rPr lang="en-US" sz="6400" dirty="0">
                <a:latin typeface="Times New Roman" pitchFamily="18" charset="0"/>
                <a:cs typeface="Times New Roman" pitchFamily="18" charset="0"/>
              </a:rPr>
              <a:t> Grey liked rabbit’s clothes and shoes. – “_________”</a:t>
            </a:r>
          </a:p>
          <a:p>
            <a:pPr marL="0" indent="0">
              <a:buNone/>
            </a:pPr>
            <a:endParaRPr lang="ru-RU" dirty="0"/>
          </a:p>
        </p:txBody>
      </p:sp>
    </p:spTree>
    <p:extLst>
      <p:ext uri="{BB962C8B-B14F-4D97-AF65-F5344CB8AC3E}">
        <p14:creationId xmlns:p14="http://schemas.microsoft.com/office/powerpoint/2010/main" val="745342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5937523"/>
          </a:xfrm>
        </p:spPr>
        <p:txBody>
          <a:bodyPr>
            <a:normAutofit fontScale="25000" lnSpcReduction="20000"/>
          </a:bodyPr>
          <a:lstStyle/>
          <a:p>
            <a:pPr marL="0" indent="0">
              <a:buNone/>
            </a:pPr>
            <a:r>
              <a:rPr lang="ru-RU" sz="8000" b="1" dirty="0" smtClean="0">
                <a:latin typeface="Times New Roman" pitchFamily="18" charset="0"/>
                <a:cs typeface="Times New Roman" pitchFamily="18" charset="0"/>
              </a:rPr>
              <a:t>Домашнее задание: </a:t>
            </a:r>
          </a:p>
          <a:p>
            <a:r>
              <a:rPr lang="en-US" sz="6400" b="1" dirty="0" err="1">
                <a:latin typeface="Times New Roman" pitchFamily="18" charset="0"/>
                <a:cs typeface="Times New Roman" pitchFamily="18" charset="0"/>
              </a:rPr>
              <a:t>Прочитай</a:t>
            </a:r>
            <a:r>
              <a:rPr lang="en-US" sz="6400" b="1" dirty="0">
                <a:latin typeface="Times New Roman" pitchFamily="18" charset="0"/>
                <a:cs typeface="Times New Roman" pitchFamily="18" charset="0"/>
              </a:rPr>
              <a:t> </a:t>
            </a:r>
            <a:r>
              <a:rPr lang="en-US" sz="6400" b="1" dirty="0" err="1">
                <a:latin typeface="Times New Roman" pitchFamily="18" charset="0"/>
                <a:cs typeface="Times New Roman" pitchFamily="18" charset="0"/>
              </a:rPr>
              <a:t>сказку</a:t>
            </a:r>
            <a:r>
              <a:rPr lang="en-US" sz="6400" b="1" dirty="0">
                <a:latin typeface="Times New Roman" pitchFamily="18" charset="0"/>
                <a:cs typeface="Times New Roman" pitchFamily="18" charset="0"/>
              </a:rPr>
              <a:t> и </a:t>
            </a:r>
            <a:r>
              <a:rPr lang="en-US" sz="6400" b="1" dirty="0" err="1">
                <a:latin typeface="Times New Roman" pitchFamily="18" charset="0"/>
                <a:cs typeface="Times New Roman" pitchFamily="18" charset="0"/>
              </a:rPr>
              <a:t>поставь</a:t>
            </a:r>
            <a:r>
              <a:rPr lang="en-US" sz="6400" b="1" dirty="0">
                <a:latin typeface="Times New Roman" pitchFamily="18" charset="0"/>
                <a:cs typeface="Times New Roman" pitchFamily="18" charset="0"/>
              </a:rPr>
              <a:t> «+», </a:t>
            </a:r>
            <a:r>
              <a:rPr lang="en-US" sz="6400" b="1" dirty="0" err="1">
                <a:latin typeface="Times New Roman" pitchFamily="18" charset="0"/>
                <a:cs typeface="Times New Roman" pitchFamily="18" charset="0"/>
              </a:rPr>
              <a:t>если</a:t>
            </a:r>
            <a:r>
              <a:rPr lang="en-US" sz="6400" b="1" dirty="0">
                <a:latin typeface="Times New Roman" pitchFamily="18" charset="0"/>
                <a:cs typeface="Times New Roman" pitchFamily="18" charset="0"/>
              </a:rPr>
              <a:t> </a:t>
            </a:r>
            <a:r>
              <a:rPr lang="en-US" sz="6400" b="1" dirty="0" err="1">
                <a:latin typeface="Times New Roman" pitchFamily="18" charset="0"/>
                <a:cs typeface="Times New Roman" pitchFamily="18" charset="0"/>
              </a:rPr>
              <a:t>предложение</a:t>
            </a:r>
            <a:r>
              <a:rPr lang="en-US" sz="6400" b="1" dirty="0">
                <a:latin typeface="Times New Roman" pitchFamily="18" charset="0"/>
                <a:cs typeface="Times New Roman" pitchFamily="18" charset="0"/>
              </a:rPr>
              <a:t> </a:t>
            </a:r>
            <a:r>
              <a:rPr lang="en-US" sz="6400" b="1" dirty="0" err="1">
                <a:latin typeface="Times New Roman" pitchFamily="18" charset="0"/>
                <a:cs typeface="Times New Roman" pitchFamily="18" charset="0"/>
              </a:rPr>
              <a:t>верно</a:t>
            </a:r>
            <a:r>
              <a:rPr lang="en-US" sz="6400" b="1" dirty="0">
                <a:latin typeface="Times New Roman" pitchFamily="18" charset="0"/>
                <a:cs typeface="Times New Roman" pitchFamily="18" charset="0"/>
              </a:rPr>
              <a:t> </a:t>
            </a:r>
            <a:r>
              <a:rPr lang="en-US" sz="6400" b="1" dirty="0" err="1">
                <a:latin typeface="Times New Roman" pitchFamily="18" charset="0"/>
                <a:cs typeface="Times New Roman" pitchFamily="18" charset="0"/>
              </a:rPr>
              <a:t>или</a:t>
            </a:r>
            <a:r>
              <a:rPr lang="en-US" sz="6400" b="1" dirty="0">
                <a:latin typeface="Times New Roman" pitchFamily="18" charset="0"/>
                <a:cs typeface="Times New Roman" pitchFamily="18" charset="0"/>
              </a:rPr>
              <a:t> «-», </a:t>
            </a:r>
            <a:r>
              <a:rPr lang="en-US" sz="6400" b="1" dirty="0" err="1">
                <a:latin typeface="Times New Roman" pitchFamily="18" charset="0"/>
                <a:cs typeface="Times New Roman" pitchFamily="18" charset="0"/>
              </a:rPr>
              <a:t>если</a:t>
            </a:r>
            <a:r>
              <a:rPr lang="en-US" sz="6400" b="1" dirty="0">
                <a:latin typeface="Times New Roman" pitchFamily="18" charset="0"/>
                <a:cs typeface="Times New Roman" pitchFamily="18" charset="0"/>
              </a:rPr>
              <a:t> </a:t>
            </a:r>
            <a:r>
              <a:rPr lang="en-US" sz="6400" b="1" dirty="0" err="1">
                <a:latin typeface="Times New Roman" pitchFamily="18" charset="0"/>
                <a:cs typeface="Times New Roman" pitchFamily="18" charset="0"/>
              </a:rPr>
              <a:t>предложение</a:t>
            </a:r>
            <a:r>
              <a:rPr lang="en-US" sz="6400" b="1" dirty="0">
                <a:latin typeface="Times New Roman" pitchFamily="18" charset="0"/>
                <a:cs typeface="Times New Roman" pitchFamily="18" charset="0"/>
              </a:rPr>
              <a:t> </a:t>
            </a:r>
            <a:r>
              <a:rPr lang="en-US" sz="6400" b="1" dirty="0" err="1">
                <a:latin typeface="Times New Roman" pitchFamily="18" charset="0"/>
                <a:cs typeface="Times New Roman" pitchFamily="18" charset="0"/>
              </a:rPr>
              <a:t>неверно</a:t>
            </a:r>
            <a:r>
              <a:rPr lang="en-US" sz="6400" b="1" dirty="0">
                <a:latin typeface="Times New Roman" pitchFamily="18" charset="0"/>
                <a:cs typeface="Times New Roman" pitchFamily="18" charset="0"/>
              </a:rPr>
              <a:t>.</a:t>
            </a:r>
            <a:endParaRPr lang="en-US" sz="6400" dirty="0">
              <a:latin typeface="Times New Roman" pitchFamily="18" charset="0"/>
              <a:cs typeface="Times New Roman" pitchFamily="18" charset="0"/>
            </a:endParaRPr>
          </a:p>
          <a:p>
            <a:r>
              <a:rPr lang="en-US" sz="6400" b="1" dirty="0">
                <a:latin typeface="Times New Roman" pitchFamily="18" charset="0"/>
                <a:cs typeface="Times New Roman" pitchFamily="18" charset="0"/>
              </a:rPr>
              <a:t>Three Bears</a:t>
            </a:r>
            <a:endParaRPr lang="en-US" sz="6400" dirty="0">
              <a:latin typeface="Times New Roman" pitchFamily="18" charset="0"/>
              <a:cs typeface="Times New Roman" pitchFamily="18" charset="0"/>
            </a:endParaRPr>
          </a:p>
          <a:p>
            <a:r>
              <a:rPr lang="en-US" sz="6400" dirty="0">
                <a:latin typeface="Times New Roman" pitchFamily="18" charset="0"/>
                <a:cs typeface="Times New Roman" pitchFamily="18" charset="0"/>
              </a:rPr>
              <a:t>Mary lived near a green forest. The girl wanted to go to the forest. Her mother said, “Don’t go to the forest! Big bears live there.”</a:t>
            </a:r>
          </a:p>
          <a:p>
            <a:r>
              <a:rPr lang="en-US" sz="6400" dirty="0">
                <a:latin typeface="Times New Roman" pitchFamily="18" charset="0"/>
                <a:cs typeface="Times New Roman" pitchFamily="18" charset="0"/>
              </a:rPr>
              <a:t>“I am brave,“ thought Mary and ran into the forest. It was so nice! She watched the birds and rabbits, frogs and foxes. She danced and ran in the forest.</a:t>
            </a:r>
          </a:p>
          <a:p>
            <a:r>
              <a:rPr lang="en-US" sz="6400" dirty="0">
                <a:latin typeface="Times New Roman" pitchFamily="18" charset="0"/>
                <a:cs typeface="Times New Roman" pitchFamily="18" charset="0"/>
              </a:rPr>
              <a:t>Then Mary saw a big house and came into it. In the kitchen she saw a big table. The girl was very hungry and the dinner was on the table… She sat down and had dinner. After dinner Mary wanted to sleep so much! She saw a bedroom with three beds in it. Mary got into the little bed and fell to sleep.</a:t>
            </a:r>
          </a:p>
          <a:p>
            <a:r>
              <a:rPr lang="en-US" sz="6400" dirty="0">
                <a:latin typeface="Times New Roman" pitchFamily="18" charset="0"/>
                <a:cs typeface="Times New Roman" pitchFamily="18" charset="0"/>
              </a:rPr>
              <a:t>Who lived in the house? The Bear family. Every morning they went to the forest and came home to have dinner.</a:t>
            </a:r>
          </a:p>
          <a:p>
            <a:r>
              <a:rPr lang="en-US" sz="6400" dirty="0">
                <a:latin typeface="Times New Roman" pitchFamily="18" charset="0"/>
                <a:cs typeface="Times New Roman" pitchFamily="18" charset="0"/>
              </a:rPr>
              <a:t>What did they see in their house? No dinner in the kitchen! Little girl in Baby Bear’s bed! “What a bad girl!” says Mother Bear. “How angry I am!” said Father Bear. “I am hungry!” said Baby Bear.</a:t>
            </a:r>
          </a:p>
          <a:p>
            <a:r>
              <a:rPr lang="en-US" sz="6400" dirty="0">
                <a:latin typeface="Times New Roman" pitchFamily="18" charset="0"/>
                <a:cs typeface="Times New Roman" pitchFamily="18" charset="0"/>
              </a:rPr>
              <a:t>Mary opened her eyes. She saw three big bears near the bed. She jumped out of the window and ran home.</a:t>
            </a:r>
          </a:p>
          <a:p>
            <a:r>
              <a:rPr lang="en-US" sz="6400" dirty="0">
                <a:latin typeface="Times New Roman" pitchFamily="18" charset="0"/>
                <a:cs typeface="Times New Roman" pitchFamily="18" charset="0"/>
              </a:rPr>
              <a:t/>
            </a:r>
            <a:br>
              <a:rPr lang="en-US" sz="6400" dirty="0">
                <a:latin typeface="Times New Roman" pitchFamily="18" charset="0"/>
                <a:cs typeface="Times New Roman" pitchFamily="18" charset="0"/>
              </a:rPr>
            </a:br>
            <a:endParaRPr lang="en-US" sz="6400" dirty="0">
              <a:latin typeface="Times New Roman" pitchFamily="18" charset="0"/>
              <a:cs typeface="Times New Roman" pitchFamily="18" charset="0"/>
            </a:endParaRPr>
          </a:p>
          <a:p>
            <a:r>
              <a:rPr lang="en-US" sz="6400" dirty="0">
                <a:latin typeface="Times New Roman" pitchFamily="18" charset="0"/>
                <a:cs typeface="Times New Roman" pitchFamily="18" charset="0"/>
              </a:rPr>
              <a:t>Mary’s mother wanted to go to the forest. – “</a:t>
            </a:r>
            <a:r>
              <a:rPr lang="en-US" sz="6400" u="sng" dirty="0">
                <a:latin typeface="Times New Roman" pitchFamily="18" charset="0"/>
                <a:cs typeface="Times New Roman" pitchFamily="18" charset="0"/>
              </a:rPr>
              <a:t> </a:t>
            </a:r>
            <a:r>
              <a:rPr lang="en-US" sz="6400" dirty="0">
                <a:latin typeface="Times New Roman" pitchFamily="18" charset="0"/>
                <a:cs typeface="Times New Roman" pitchFamily="18" charset="0"/>
              </a:rPr>
              <a:t>“</a:t>
            </a:r>
          </a:p>
          <a:p>
            <a:r>
              <a:rPr lang="en-US" sz="6400" dirty="0">
                <a:latin typeface="Times New Roman" pitchFamily="18" charset="0"/>
                <a:cs typeface="Times New Roman" pitchFamily="18" charset="0"/>
              </a:rPr>
              <a:t>Mary watched bears and wolves in the forest. – “ ______ “</a:t>
            </a:r>
          </a:p>
          <a:p>
            <a:r>
              <a:rPr lang="en-US" sz="6400" dirty="0">
                <a:latin typeface="Times New Roman" pitchFamily="18" charset="0"/>
                <a:cs typeface="Times New Roman" pitchFamily="18" charset="0"/>
              </a:rPr>
              <a:t>Three bears lived in a big house. – “_______ “</a:t>
            </a:r>
          </a:p>
          <a:p>
            <a:r>
              <a:rPr lang="en-US" sz="6400" dirty="0">
                <a:latin typeface="Times New Roman" pitchFamily="18" charset="0"/>
                <a:cs typeface="Times New Roman" pitchFamily="18" charset="0"/>
              </a:rPr>
              <a:t>Mary had dinner in the Bears’ kitchen. – “ ________ “</a:t>
            </a:r>
          </a:p>
          <a:p>
            <a:r>
              <a:rPr lang="en-US" sz="6400" dirty="0">
                <a:latin typeface="Times New Roman" pitchFamily="18" charset="0"/>
                <a:cs typeface="Times New Roman" pitchFamily="18" charset="0"/>
              </a:rPr>
              <a:t>There were three beds in the bedroom. – “_______ “</a:t>
            </a:r>
          </a:p>
          <a:p>
            <a:r>
              <a:rPr lang="en-US" sz="6400" dirty="0">
                <a:latin typeface="Times New Roman" pitchFamily="18" charset="0"/>
                <a:cs typeface="Times New Roman" pitchFamily="18" charset="0"/>
              </a:rPr>
              <a:t>Mary fell asleep in Father Bear’s bed. – “________”</a:t>
            </a:r>
          </a:p>
          <a:p>
            <a:r>
              <a:rPr lang="en-US" sz="6400" dirty="0">
                <a:latin typeface="Times New Roman" pitchFamily="18" charset="0"/>
                <a:cs typeface="Times New Roman" pitchFamily="18" charset="0"/>
              </a:rPr>
              <a:t>The Bears were not angry with Mary. – “_______”</a:t>
            </a:r>
          </a:p>
          <a:p>
            <a:r>
              <a:rPr lang="en-US" sz="6400" dirty="0">
                <a:latin typeface="Times New Roman" pitchFamily="18" charset="0"/>
                <a:cs typeface="Times New Roman" pitchFamily="18" charset="0"/>
              </a:rPr>
              <a:t>Mary liked three bears very much. – “_________”</a:t>
            </a:r>
          </a:p>
          <a:p>
            <a:pPr marL="0" indent="0">
              <a:buNone/>
            </a:pPr>
            <a:endParaRPr lang="ru-RU" dirty="0"/>
          </a:p>
        </p:txBody>
      </p:sp>
    </p:spTree>
    <p:extLst>
      <p:ext uri="{BB962C8B-B14F-4D97-AF65-F5344CB8AC3E}">
        <p14:creationId xmlns:p14="http://schemas.microsoft.com/office/powerpoint/2010/main" val="10537317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500</Words>
  <Application>Microsoft Office PowerPoint</Application>
  <PresentationFormat>Экран (4:3)</PresentationFormat>
  <Paragraphs>38</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Английский язык 4 класс</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Английский язык 2 класс</dc:title>
  <dc:creator>user</dc:creator>
  <cp:lastModifiedBy>user</cp:lastModifiedBy>
  <cp:revision>11</cp:revision>
  <dcterms:created xsi:type="dcterms:W3CDTF">2020-05-20T08:02:49Z</dcterms:created>
  <dcterms:modified xsi:type="dcterms:W3CDTF">2020-05-20T09:43:28Z</dcterms:modified>
</cp:coreProperties>
</file>