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8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681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03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160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63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51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619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401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66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21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6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4FBA1-9FEB-4967-B639-B0A4FF142506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73CB5-7A37-42C2-BCBE-329CCAFF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43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Английский язык 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время для шоу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822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 numCol="1">
            <a:normAutofit/>
          </a:bodyPr>
          <a:lstStyle/>
          <a:p>
            <a:r>
              <a:rPr lang="ru-RU" dirty="0" smtClean="0"/>
              <a:t>Задание 1 стр.118. посмотри на картинки. Кто там нарисован? Правильно , это мишка. Мишка на английском будет </a:t>
            </a:r>
            <a:r>
              <a:rPr lang="en-US" dirty="0" smtClean="0"/>
              <a:t>teddy bear</a:t>
            </a:r>
            <a:r>
              <a:rPr lang="ru-RU" dirty="0" smtClean="0"/>
              <a:t>, мы с вами это знаем. В первом задании у нас песенка, она про мишку и про те движения которые он делает. Каждая вторая строчка о разных движениях мишки. Движения идут по порядку картинок. Слушаем и читаем самостоятельно.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42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2 стр.119. посмотрите на картинки к диалогу. Какие персонажи там изображены, назови их всех. Кто выступает в роли мишек? Как думаешь что это за мероприятие ? Прослушай диалог , а затем прочитай его. Незнакомые слова выписываем в тетрадь или словарик.</a:t>
            </a:r>
          </a:p>
          <a:p>
            <a:r>
              <a:rPr lang="ru-RU" dirty="0" smtClean="0"/>
              <a:t>Задание 3 стр.119. выбери правильный ответ, после прочтения диалога.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76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Домашнее задание: домашнее чтение, выбираем любую страницу из раздела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starlight (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звездный свет)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 читаем 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9779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155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Английский язык 2 класс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 2 класс</dc:title>
  <dc:creator>user</dc:creator>
  <cp:lastModifiedBy>user</cp:lastModifiedBy>
  <cp:revision>4</cp:revision>
  <dcterms:created xsi:type="dcterms:W3CDTF">2020-05-20T08:02:49Z</dcterms:created>
  <dcterms:modified xsi:type="dcterms:W3CDTF">2020-05-20T08:41:52Z</dcterms:modified>
</cp:coreProperties>
</file>