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2DED6-C63E-45DD-A50E-5F5D229AA5C3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37F63-8258-4C13-8B63-08B45B2434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baranenkova1972tany1502@yandex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1143008"/>
          </a:xfrm>
        </p:spPr>
        <p:txBody>
          <a:bodyPr>
            <a:noAutofit/>
          </a:bodyPr>
          <a:lstStyle/>
          <a:p>
            <a:r>
              <a:rPr lang="en-US" sz="3200" dirty="0" smtClean="0"/>
              <a:t>6 </a:t>
            </a:r>
            <a:r>
              <a:rPr lang="ru-RU" sz="3200" dirty="0" smtClean="0"/>
              <a:t>класс. История. </a:t>
            </a:r>
            <a:br>
              <a:rPr lang="ru-RU" sz="3200" dirty="0" smtClean="0"/>
            </a:br>
            <a:r>
              <a:rPr lang="ru-RU" sz="3200" dirty="0" smtClean="0"/>
              <a:t>Тема: Русские земли на политической карте Европы и мира в начале </a:t>
            </a:r>
            <a:r>
              <a:rPr lang="en-US" sz="3200" dirty="0" smtClean="0"/>
              <a:t>XV</a:t>
            </a:r>
            <a:r>
              <a:rPr lang="ru-RU" sz="3200" dirty="0" smtClean="0"/>
              <a:t> в.  </a:t>
            </a:r>
            <a:r>
              <a:rPr lang="ru-RU" sz="3200" dirty="0" smtClean="0"/>
              <a:t>Московское княжество в первой половине </a:t>
            </a:r>
            <a:r>
              <a:rPr lang="en-US" sz="3200" dirty="0" smtClean="0"/>
              <a:t>Xv</a:t>
            </a:r>
            <a:r>
              <a:rPr lang="ru-RU" sz="3200" dirty="0" smtClean="0"/>
              <a:t>века.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643182"/>
            <a:ext cx="8715436" cy="350046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Прочитайте параграф №23,24</a:t>
            </a:r>
            <a:r>
              <a:rPr lang="en-US" dirty="0" smtClean="0"/>
              <a:t> </a:t>
            </a:r>
            <a:r>
              <a:rPr lang="ru-RU" dirty="0" smtClean="0"/>
              <a:t>из 2 части истории России. Выпишите из него основные термины, личностей, даты, правления.</a:t>
            </a:r>
          </a:p>
          <a:p>
            <a:r>
              <a:rPr lang="ru-RU" dirty="0" smtClean="0"/>
              <a:t>На оценку выполните задание №3 из рубрики «Думаем, сравниваем, размышляем» после </a:t>
            </a:r>
            <a:r>
              <a:rPr lang="ru-RU" smtClean="0"/>
              <a:t>параграфа 23; </a:t>
            </a:r>
            <a:r>
              <a:rPr lang="ru-RU" dirty="0" smtClean="0"/>
              <a:t>№2 из рубрики «Думаем, сравниваем, размышляем» после параграфа 24.</a:t>
            </a:r>
          </a:p>
          <a:p>
            <a:r>
              <a:rPr lang="ru-RU" dirty="0" smtClean="0"/>
              <a:t>Фото мне можете высылать в ВК или в </a:t>
            </a:r>
            <a:r>
              <a:rPr lang="en-US" dirty="0" err="1" smtClean="0"/>
              <a:t>Viber</a:t>
            </a:r>
            <a:r>
              <a:rPr lang="en-US" dirty="0" smtClean="0"/>
              <a:t> </a:t>
            </a:r>
            <a:r>
              <a:rPr lang="ru-RU" dirty="0" smtClean="0"/>
              <a:t>или на личную почту</a:t>
            </a:r>
            <a:r>
              <a:rPr lang="en-US" dirty="0" smtClean="0"/>
              <a:t> </a:t>
            </a:r>
            <a:r>
              <a:rPr lang="en-US" b="1" dirty="0" smtClean="0">
                <a:hlinkClick r:id="rId2"/>
              </a:rPr>
              <a:t>baranenkova1972tany1502@yandex.ru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75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6 класс. История.  Тема: Русские земли на политической карте Европы и мира в начале XV в.  Московское княжество в первой половине Xvвека.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 класс. История.  Тема: Развитие культуры в русских землях во второй половине XIII-XIVв.</dc:title>
  <dc:creator>123</dc:creator>
  <cp:lastModifiedBy>123</cp:lastModifiedBy>
  <cp:revision>5</cp:revision>
  <dcterms:created xsi:type="dcterms:W3CDTF">2020-05-26T06:07:59Z</dcterms:created>
  <dcterms:modified xsi:type="dcterms:W3CDTF">2020-05-26T06:50:43Z</dcterms:modified>
</cp:coreProperties>
</file>