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584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68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036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6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636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55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1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401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64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21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66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4FBA1-9FEB-4967-B639-B0A4FF142506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73CB5-7A37-42C2-BCBE-329CCAFF5D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4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тест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822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2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072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920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Выполняем тест </a:t>
            </a:r>
            <a:r>
              <a:rPr lang="ru-RU" smtClean="0"/>
              <a:t>и присылаем.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3428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</Words>
  <Application>Microsoft Office PowerPoint</Application>
  <PresentationFormat>Экран (4:3)</PresentationFormat>
  <Paragraphs>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Английский язык 4 класс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2 класс</dc:title>
  <dc:creator>user</dc:creator>
  <cp:lastModifiedBy>user</cp:lastModifiedBy>
  <cp:revision>9</cp:revision>
  <dcterms:created xsi:type="dcterms:W3CDTF">2020-05-20T08:02:49Z</dcterms:created>
  <dcterms:modified xsi:type="dcterms:W3CDTF">2020-05-20T09:30:21Z</dcterms:modified>
</cp:coreProperties>
</file>