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79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1428736"/>
            <a:ext cx="50720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Водоросли</a:t>
            </a:r>
          </a:p>
          <a:p>
            <a:pPr algn="ctr"/>
            <a:r>
              <a:rPr lang="ru-RU" sz="3200" dirty="0"/>
              <a:t>Задание:</a:t>
            </a:r>
            <a:br>
              <a:rPr lang="ru-RU" sz="3200" dirty="0"/>
            </a:br>
            <a:r>
              <a:rPr lang="ru-RU" sz="3200" dirty="0"/>
              <a:t>1. Прочесть параграф №20</a:t>
            </a:r>
            <a:br>
              <a:rPr lang="ru-RU" sz="3200" dirty="0"/>
            </a:br>
            <a:r>
              <a:rPr lang="ru-RU" sz="3200" dirty="0"/>
              <a:t>2. Просмотреть презентацию</a:t>
            </a:r>
            <a:br>
              <a:rPr lang="ru-RU" sz="3200" dirty="0"/>
            </a:br>
            <a:r>
              <a:rPr lang="ru-RU" sz="3200" dirty="0"/>
              <a:t>3. Д.З. Подготовить пересказ параграфа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Зеленые водоросли</a:t>
            </a:r>
          </a:p>
        </p:txBody>
      </p:sp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2771775" cy="18478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92893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Хлорелла</a:t>
            </a:r>
          </a:p>
        </p:txBody>
      </p:sp>
      <p:pic>
        <p:nvPicPr>
          <p:cNvPr id="2048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071546"/>
            <a:ext cx="2466975" cy="18478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0430" y="292893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Ульва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6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1071546"/>
            <a:ext cx="2428892" cy="182166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388" y="292893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Спирогира</a:t>
            </a:r>
          </a:p>
        </p:txBody>
      </p:sp>
      <p:pic>
        <p:nvPicPr>
          <p:cNvPr id="20488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857628"/>
            <a:ext cx="2779721" cy="185738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571501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Улортикс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0" name="Picture 10" descr="Картинки по запросу ацетабуляр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857628"/>
            <a:ext cx="2696370" cy="188071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28992" y="571501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Ацетабулярия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2" name="Picture 12" descr="Картинки по запросу кладофора строение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772291" y="3729040"/>
            <a:ext cx="1885964" cy="214314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429356" y="571501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Микрастериас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Красные водоросли</a:t>
            </a:r>
          </a:p>
        </p:txBody>
      </p:sp>
      <p:pic>
        <p:nvPicPr>
          <p:cNvPr id="2560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4602717" cy="3429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471488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Порфира</a:t>
            </a:r>
          </a:p>
        </p:txBody>
      </p:sp>
      <p:pic>
        <p:nvPicPr>
          <p:cNvPr id="25604" name="Picture 4" descr="Картинки по запросу грациля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238796"/>
            <a:ext cx="3170775" cy="44857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5008" y="5715016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Грацилярия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Бурые водоросли</a:t>
            </a:r>
          </a:p>
        </p:txBody>
      </p:sp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5" y="1571612"/>
            <a:ext cx="3864348" cy="33099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4857760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Аксофиллум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Картинки по запросу бурые водоросли ламина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285860"/>
            <a:ext cx="4953034" cy="37147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86380" y="500063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Ламинария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214422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Водоросли – самые древние растения планеты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2000240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Обитают в воде, а так же в наземно-воздушной среде</a:t>
            </a:r>
          </a:p>
        </p:txBody>
      </p:sp>
      <p:pic>
        <p:nvPicPr>
          <p:cNvPr id="5122" name="Picture 2" descr="Картинки по запросу наземные водоросли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295273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Картинки по запросу водоросли на деревьях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04" y="2643182"/>
            <a:ext cx="3000396" cy="225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Картинки по запросу водоросли на камнях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2714620"/>
            <a:ext cx="3105325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Картинки по запросу водоросли на медведях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4643548"/>
            <a:ext cx="3319307" cy="221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Водоросли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92880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одноклеточные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6" y="192880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многоклеточные</a:t>
            </a:r>
          </a:p>
        </p:txBody>
      </p:sp>
      <p:cxnSp>
        <p:nvCxnSpPr>
          <p:cNvPr id="6" name="Прямая со стрелкой 5"/>
          <p:cNvCxnSpPr>
            <a:stCxn id="2" idx="2"/>
            <a:endCxn id="3" idx="0"/>
          </p:cNvCxnSpPr>
          <p:nvPr/>
        </p:nvCxnSpPr>
        <p:spPr>
          <a:xfrm rot="5400000">
            <a:off x="2912762" y="305282"/>
            <a:ext cx="925305" cy="23217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  <a:endCxn id="4" idx="0"/>
          </p:cNvCxnSpPr>
          <p:nvPr/>
        </p:nvCxnSpPr>
        <p:spPr>
          <a:xfrm rot="16200000" flipH="1">
            <a:off x="5163058" y="376719"/>
            <a:ext cx="925305" cy="217885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Картинки по запросу одноклеточные водоросли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810027" cy="2857520"/>
          </a:xfrm>
          <a:prstGeom prst="rect">
            <a:avLst/>
          </a:prstGeom>
          <a:noFill/>
        </p:spPr>
      </p:pic>
      <p:pic>
        <p:nvPicPr>
          <p:cNvPr id="4100" name="Picture 4" descr="Картинки по запросу зеленые водорос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500306"/>
            <a:ext cx="3497584" cy="3605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Строение водорослей</a:t>
            </a: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3571900" cy="363862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1214422"/>
            <a:ext cx="46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Тело не разделено на органы, а представлено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слоевищем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(талломом)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248" y="2928934"/>
            <a:ext cx="4643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Водоросли – низшие растения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4286256"/>
            <a:ext cx="46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Хлорофилл находится в особых тельцах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хроматофорах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Форма слоевища</a:t>
            </a:r>
          </a:p>
        </p:txBody>
      </p:sp>
      <p:pic>
        <p:nvPicPr>
          <p:cNvPr id="2050" name="Picture 2" descr="Картинки по запросу виды водорос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011681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Одноклеточные водоросли</a:t>
            </a:r>
          </a:p>
        </p:txBody>
      </p:sp>
      <p:pic>
        <p:nvPicPr>
          <p:cNvPr id="1026" name="Picture 2" descr="Картинки по запросу хламидомона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4705537" cy="35004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4786322"/>
            <a:ext cx="4714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Хламидомонада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730" y="1500174"/>
            <a:ext cx="4296270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Размножение водорослей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92880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бесполое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6" y="192880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половое</a:t>
            </a:r>
          </a:p>
        </p:txBody>
      </p:sp>
      <p:cxnSp>
        <p:nvCxnSpPr>
          <p:cNvPr id="5" name="Прямая со стрелкой 4"/>
          <p:cNvCxnSpPr>
            <a:endCxn id="3" idx="0"/>
          </p:cNvCxnSpPr>
          <p:nvPr/>
        </p:nvCxnSpPr>
        <p:spPr>
          <a:xfrm rot="5400000">
            <a:off x="2912762" y="305282"/>
            <a:ext cx="925305" cy="23217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endCxn id="4" idx="0"/>
          </p:cNvCxnSpPr>
          <p:nvPr/>
        </p:nvCxnSpPr>
        <p:spPr>
          <a:xfrm rot="16200000" flipH="1">
            <a:off x="5163058" y="376719"/>
            <a:ext cx="925305" cy="217885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4" name="Picture 2" descr="Картинки по запросу размножение водорослей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4429124" cy="202240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4929198"/>
            <a:ext cx="4071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Зооспоры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дочерние клетки со жгутиками, образующиеся при бесполом размножении </a:t>
            </a:r>
          </a:p>
        </p:txBody>
      </p:sp>
      <p:pic>
        <p:nvPicPr>
          <p:cNvPr id="23556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3426" y="3987335"/>
            <a:ext cx="5030574" cy="287066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86314" y="2928934"/>
            <a:ext cx="4071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Гаметы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половые клетки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размножение водорос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358114" cy="54660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8786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Некоторые могут размножаться и бесполым, и половым путем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Многообразие водорослей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928802"/>
            <a:ext cx="3143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Зеленые водоросли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12" y="1928802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Бурые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водоросли</a:t>
            </a:r>
          </a:p>
        </p:txBody>
      </p:sp>
      <p:cxnSp>
        <p:nvCxnSpPr>
          <p:cNvPr id="6" name="Прямая со стрелкой 5"/>
          <p:cNvCxnSpPr>
            <a:endCxn id="4" idx="0"/>
          </p:cNvCxnSpPr>
          <p:nvPr/>
        </p:nvCxnSpPr>
        <p:spPr>
          <a:xfrm rot="10800000" flipV="1">
            <a:off x="1571637" y="1003496"/>
            <a:ext cx="2750371" cy="9253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5" idx="0"/>
          </p:cNvCxnSpPr>
          <p:nvPr/>
        </p:nvCxnSpPr>
        <p:spPr>
          <a:xfrm>
            <a:off x="4822033" y="1003496"/>
            <a:ext cx="2821801" cy="9253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71736" y="2643182"/>
            <a:ext cx="4000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Красные водоросли (багрянки)</a:t>
            </a:r>
          </a:p>
        </p:txBody>
      </p:sp>
      <p:cxnSp>
        <p:nvCxnSpPr>
          <p:cNvPr id="10" name="Прямая со стрелкой 9"/>
          <p:cNvCxnSpPr>
            <a:stCxn id="2" idx="2"/>
            <a:endCxn id="8" idx="0"/>
          </p:cNvCxnSpPr>
          <p:nvPr/>
        </p:nvCxnSpPr>
        <p:spPr>
          <a:xfrm rot="16200000" flipH="1">
            <a:off x="3734298" y="1805479"/>
            <a:ext cx="1639685" cy="3571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20505159">
            <a:off x="1537333" y="114293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</a:t>
            </a:r>
          </a:p>
        </p:txBody>
      </p:sp>
      <p:sp>
        <p:nvSpPr>
          <p:cNvPr id="23" name="TextBox 22"/>
          <p:cNvSpPr txBox="1"/>
          <p:nvPr/>
        </p:nvSpPr>
        <p:spPr>
          <a:xfrm rot="999698">
            <a:off x="5726486" y="1049305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82113" y="1469691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112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Amator</dc:creator>
  <cp:lastModifiedBy>admin</cp:lastModifiedBy>
  <cp:revision>10</cp:revision>
  <dcterms:created xsi:type="dcterms:W3CDTF">2017-03-16T11:05:18Z</dcterms:created>
  <dcterms:modified xsi:type="dcterms:W3CDTF">2021-02-24T08:16:22Z</dcterms:modified>
</cp:coreProperties>
</file>