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70" r:id="rId5"/>
    <p:sldId id="271" r:id="rId6"/>
    <p:sldId id="259" r:id="rId7"/>
    <p:sldId id="263" r:id="rId8"/>
    <p:sldId id="267" r:id="rId9"/>
    <p:sldId id="266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DA141-741A-486E-AF6E-D6AC9C720A4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17E4F-A792-4120-B95C-CE4D2E143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8789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0121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369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922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7747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051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2607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1581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4104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6611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6175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660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E96C2-C268-4681-8725-F1C85A870E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C6D21-0924-4A09-BE61-BA8C57C8D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312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872836"/>
            <a:ext cx="9144000" cy="2637127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WE WERE SHOPPING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ALL DAY LONG!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184072"/>
            <a:ext cx="9144000" cy="1073727"/>
          </a:xfrm>
        </p:spPr>
        <p:txBody>
          <a:bodyPr/>
          <a:lstStyle/>
          <a:p>
            <a:r>
              <a:rPr lang="en-US" dirty="0" smtClean="0"/>
              <a:t>Lessons 3-4</a:t>
            </a:r>
          </a:p>
          <a:p>
            <a:r>
              <a:rPr lang="en-US" dirty="0" smtClean="0"/>
              <a:t>Unit 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03606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527" y="157307"/>
            <a:ext cx="11118273" cy="660111"/>
          </a:xfrm>
        </p:spPr>
        <p:txBody>
          <a:bodyPr>
            <a:normAutofit fontScale="90000"/>
          </a:bodyPr>
          <a:lstStyle/>
          <a:p>
            <a:pPr algn="ctr"/>
            <a:r>
              <a:rPr lang="en-US" u="sng" dirty="0" smtClean="0"/>
              <a:t>Put the verbs into Past Progressive</a:t>
            </a:r>
            <a:r>
              <a:rPr lang="en-US" u="sng" dirty="0" smtClean="0"/>
              <a:t>: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sz="3600" i="1" dirty="0" smtClean="0"/>
              <a:t> (выполните письменно)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836" y="1177636"/>
            <a:ext cx="12081164" cy="56803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I … (to read) books all week.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She … (to choose) a present for 2 hours.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He … (to visit) his friends at weekend.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It … (to rain) all day long.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You … (to talk) with your friends when I called you.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We … (to decorate) the house while Tom … (to cook) a dinner.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dirty="0" smtClean="0"/>
              <a:t>They … (to write) postcards while I … (to wrap) presents.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60070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699" y="0"/>
            <a:ext cx="10515600" cy="757093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Ex.1 (p.66) Remember</a:t>
            </a:r>
            <a:r>
              <a:rPr lang="en-US" sz="3600" dirty="0" smtClean="0"/>
              <a:t>!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800" i="1" dirty="0" smtClean="0"/>
              <a:t>(прочитайте, переведите устно упражнение 1 на стр. 66)</a:t>
            </a:r>
            <a:endParaRPr lang="ru-RU" sz="3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1782" y="845127"/>
            <a:ext cx="11790218" cy="60128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smtClean="0">
                <a:solidFill>
                  <a:srgbClr val="0066FF"/>
                </a:solidFill>
              </a:rPr>
              <a:t>When</a:t>
            </a:r>
            <a:r>
              <a:rPr lang="en-US" sz="4000" dirty="0" smtClean="0"/>
              <a:t> – </a:t>
            </a:r>
            <a:r>
              <a:rPr lang="ru-RU" sz="4000" dirty="0" smtClean="0"/>
              <a:t>когда</a:t>
            </a:r>
            <a:endParaRPr lang="en-US" sz="4000" dirty="0" smtClean="0"/>
          </a:p>
          <a:p>
            <a:pPr marL="0" indent="0">
              <a:buNone/>
            </a:pPr>
            <a:r>
              <a:rPr lang="en-US" sz="4000" b="1" dirty="0" smtClean="0">
                <a:solidFill>
                  <a:srgbClr val="0066FF"/>
                </a:solidFill>
              </a:rPr>
              <a:t>While</a:t>
            </a:r>
            <a:r>
              <a:rPr lang="en-US" sz="4000" dirty="0" smtClean="0"/>
              <a:t> – </a:t>
            </a:r>
            <a:r>
              <a:rPr lang="ru-RU" sz="4000" dirty="0" smtClean="0"/>
              <a:t>в то время как</a:t>
            </a:r>
            <a:endParaRPr lang="en-US" sz="4000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600" dirty="0" smtClean="0"/>
              <a:t>I </a:t>
            </a:r>
            <a:r>
              <a:rPr lang="en-US" sz="3600" b="1" dirty="0" smtClean="0"/>
              <a:t>was shopping </a:t>
            </a:r>
            <a:r>
              <a:rPr lang="en-US" sz="3600" dirty="0" smtClean="0"/>
              <a:t>all day long. </a:t>
            </a:r>
            <a:endParaRPr lang="ru-RU" sz="3600" dirty="0" smtClean="0"/>
          </a:p>
          <a:p>
            <a:pPr marL="0" indent="0">
              <a:buNone/>
            </a:pPr>
            <a:r>
              <a:rPr lang="en-US" sz="3600" dirty="0" smtClean="0"/>
              <a:t>Parents </a:t>
            </a:r>
            <a:r>
              <a:rPr lang="en-US" sz="3600" b="1" dirty="0" smtClean="0"/>
              <a:t>were choosing </a:t>
            </a:r>
            <a:r>
              <a:rPr lang="en-US" sz="3600" dirty="0" smtClean="0"/>
              <a:t>presents for 2 hours.</a:t>
            </a:r>
          </a:p>
          <a:p>
            <a:pPr marL="0" indent="0">
              <a:buNone/>
            </a:pPr>
            <a:r>
              <a:rPr lang="en-US" sz="3600" dirty="0" smtClean="0"/>
              <a:t>When I </a:t>
            </a:r>
            <a:r>
              <a:rPr lang="en-US" sz="3600" b="1" dirty="0" smtClean="0"/>
              <a:t>was cooking </a:t>
            </a:r>
            <a:r>
              <a:rPr lang="en-US" sz="3600" dirty="0" smtClean="0"/>
              <a:t>a dinner, my sister </a:t>
            </a:r>
            <a:r>
              <a:rPr lang="en-US" sz="3600" b="1" dirty="0" smtClean="0"/>
              <a:t>was cleaning </a:t>
            </a:r>
            <a:r>
              <a:rPr lang="en-US" sz="3600" dirty="0" smtClean="0"/>
              <a:t>the house. </a:t>
            </a:r>
          </a:p>
          <a:p>
            <a:pPr marL="0" indent="0">
              <a:buNone/>
            </a:pPr>
            <a:r>
              <a:rPr lang="en-US" sz="3600" dirty="0" smtClean="0"/>
              <a:t>While my parents </a:t>
            </a:r>
            <a:r>
              <a:rPr lang="en-US" sz="3600" b="1" dirty="0" smtClean="0"/>
              <a:t>were decorating </a:t>
            </a:r>
            <a:r>
              <a:rPr lang="en-US" sz="3600" dirty="0" smtClean="0"/>
              <a:t>the house, I called friends.</a:t>
            </a:r>
            <a:endParaRPr lang="ru-RU" sz="36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81162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389" y="193964"/>
            <a:ext cx="10910455" cy="157451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i="1" dirty="0" smtClean="0"/>
              <a:t>Конспектируем в тетрадь: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Past </a:t>
            </a:r>
            <a:r>
              <a:rPr lang="en-US" b="1" dirty="0" smtClean="0"/>
              <a:t>Progressive </a:t>
            </a:r>
            <a:r>
              <a:rPr lang="en-US" dirty="0" smtClean="0"/>
              <a:t>(Continuous)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527" y="1773381"/>
            <a:ext cx="11762509" cy="4791509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3600" b="1" dirty="0" smtClean="0">
                <a:solidFill>
                  <a:srgbClr val="0066FF"/>
                </a:solidFill>
              </a:rPr>
              <a:t>действи</a:t>
            </a:r>
            <a:r>
              <a:rPr lang="ru-RU" sz="3600" b="1" dirty="0">
                <a:solidFill>
                  <a:srgbClr val="0066FF"/>
                </a:solidFill>
              </a:rPr>
              <a:t>я</a:t>
            </a:r>
            <a:r>
              <a:rPr lang="ru-RU" sz="3600" b="1" dirty="0" smtClean="0">
                <a:solidFill>
                  <a:srgbClr val="0066FF"/>
                </a:solidFill>
              </a:rPr>
              <a:t> в прошлом в какой-то период времени</a:t>
            </a:r>
          </a:p>
          <a:p>
            <a:pPr marL="0" indent="0" algn="ctr">
              <a:buNone/>
            </a:pPr>
            <a:r>
              <a:rPr lang="ru-RU" sz="3600" b="1" u="sng" dirty="0" smtClean="0"/>
              <a:t>Слова-указатели </a:t>
            </a:r>
            <a:r>
              <a:rPr lang="en-US" sz="3600" b="1" u="sng" dirty="0" smtClean="0"/>
              <a:t>Past Progressive:</a:t>
            </a:r>
          </a:p>
          <a:p>
            <a:pPr marL="0" indent="0">
              <a:buNone/>
            </a:pPr>
            <a:r>
              <a:rPr lang="en-US" sz="3600" dirty="0" smtClean="0"/>
              <a:t>yesterday from … to …</a:t>
            </a:r>
            <a:r>
              <a:rPr lang="ru-RU" sz="3600" dirty="0" smtClean="0"/>
              <a:t> - вчера с… до…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all day long</a:t>
            </a:r>
            <a:r>
              <a:rPr lang="ru-RU" sz="3600" dirty="0" smtClean="0"/>
              <a:t> (</a:t>
            </a:r>
            <a:r>
              <a:rPr lang="en-US" sz="3600" dirty="0" smtClean="0"/>
              <a:t>all evening</a:t>
            </a:r>
            <a:r>
              <a:rPr lang="ru-RU" sz="3600" dirty="0" smtClean="0"/>
              <a:t>…) – весь день (весь вечер, ...)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the </a:t>
            </a:r>
            <a:r>
              <a:rPr lang="en-US" sz="3600" b="1" dirty="0" smtClean="0"/>
              <a:t>whole</a:t>
            </a:r>
            <a:r>
              <a:rPr lang="en-US" sz="3600" dirty="0" smtClean="0"/>
              <a:t> day yesterday</a:t>
            </a:r>
            <a:r>
              <a:rPr lang="ru-RU" sz="3600" dirty="0" smtClean="0"/>
              <a:t> – вчера целый день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for …</a:t>
            </a:r>
            <a:r>
              <a:rPr lang="ru-RU" sz="3600" dirty="0" smtClean="0"/>
              <a:t> - в течение…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at … o`clock</a:t>
            </a:r>
            <a:r>
              <a:rPr lang="ru-RU" sz="3600" dirty="0" smtClean="0"/>
              <a:t> – в … часов </a:t>
            </a:r>
            <a:r>
              <a:rPr lang="ru-RU" sz="3600" i="1" dirty="0" smtClean="0"/>
              <a:t>(если это в прошлом)</a:t>
            </a:r>
            <a:endParaRPr lang="en-US" sz="3600" i="1" dirty="0" smtClean="0"/>
          </a:p>
          <a:p>
            <a:pPr marL="0" indent="0">
              <a:buNone/>
            </a:pPr>
            <a:r>
              <a:rPr lang="en-US" sz="3600" dirty="0" smtClean="0"/>
              <a:t>from … to …</a:t>
            </a:r>
            <a:r>
              <a:rPr lang="ru-RU" sz="3600" dirty="0" smtClean="0"/>
              <a:t> - с … до…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973759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01781" y="1995055"/>
            <a:ext cx="11526983" cy="3338945"/>
          </a:xfrm>
          <a:prstGeom prst="horizontalScroll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0066FF"/>
                </a:solidFill>
              </a:rPr>
              <a:t>Past Progressive:</a:t>
            </a:r>
            <a:endParaRPr lang="ru-RU" b="1" dirty="0">
              <a:solidFill>
                <a:srgbClr val="0066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1781" y="2854036"/>
            <a:ext cx="11388437" cy="35861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 smtClean="0"/>
              <a:t>was (were) + V-</a:t>
            </a:r>
            <a:r>
              <a:rPr lang="en-US" sz="9600" dirty="0" err="1" smtClean="0"/>
              <a:t>ing</a:t>
            </a:r>
            <a:r>
              <a:rPr lang="en-US" sz="9600" dirty="0" smtClean="0"/>
              <a:t> 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xmlns="" val="1509132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олна 3"/>
          <p:cNvSpPr/>
          <p:nvPr/>
        </p:nvSpPr>
        <p:spPr>
          <a:xfrm>
            <a:off x="284018" y="365125"/>
            <a:ext cx="11069782" cy="6492875"/>
          </a:xfrm>
          <a:prstGeom prst="wav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1092" y="60325"/>
            <a:ext cx="6130636" cy="1325563"/>
          </a:xfrm>
        </p:spPr>
        <p:txBody>
          <a:bodyPr/>
          <a:lstStyle/>
          <a:p>
            <a:pPr algn="ctr"/>
            <a:r>
              <a:rPr lang="ru-RU" dirty="0" smtClean="0"/>
              <a:t>Запомни!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018" y="1843953"/>
            <a:ext cx="11852564" cy="4223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7200" dirty="0" smtClean="0"/>
              <a:t>I, she, he, it – </a:t>
            </a:r>
            <a:r>
              <a:rPr lang="en-US" sz="7200" b="1" dirty="0" smtClean="0">
                <a:solidFill>
                  <a:srgbClr val="0066FF"/>
                </a:solidFill>
              </a:rPr>
              <a:t>was + </a:t>
            </a:r>
            <a:r>
              <a:rPr lang="en-US" sz="7200" dirty="0" err="1" smtClean="0"/>
              <a:t>Ving</a:t>
            </a:r>
            <a:endParaRPr lang="en-US" sz="7200" dirty="0" smtClean="0"/>
          </a:p>
          <a:p>
            <a:pPr marL="0" indent="0">
              <a:buNone/>
            </a:pPr>
            <a:endParaRPr lang="en-US" sz="7200" dirty="0"/>
          </a:p>
          <a:p>
            <a:pPr marL="0" indent="0">
              <a:buNone/>
            </a:pPr>
            <a:r>
              <a:rPr lang="en-US" sz="7200" dirty="0" smtClean="0"/>
              <a:t>we, you, they – </a:t>
            </a:r>
            <a:r>
              <a:rPr lang="en-US" sz="7200" b="1" dirty="0" smtClean="0">
                <a:solidFill>
                  <a:srgbClr val="C00000"/>
                </a:solidFill>
              </a:rPr>
              <a:t>were + </a:t>
            </a:r>
            <a:r>
              <a:rPr lang="en-US" sz="7200" dirty="0" err="1" smtClean="0"/>
              <a:t>Ving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361784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982" y="138545"/>
            <a:ext cx="12095018" cy="671945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600" u="sng" dirty="0" smtClean="0"/>
              <a:t>was (were) + V-</a:t>
            </a:r>
            <a:r>
              <a:rPr lang="en-US" sz="3600" u="sng" dirty="0" err="1" smtClean="0"/>
              <a:t>ing</a:t>
            </a:r>
            <a:endParaRPr lang="en-US" sz="3600" u="sng" dirty="0" smtClean="0"/>
          </a:p>
          <a:p>
            <a:pPr marL="0" indent="0">
              <a:buNone/>
            </a:pPr>
            <a:r>
              <a:rPr lang="en-US" sz="3600" dirty="0" smtClean="0"/>
              <a:t>I </a:t>
            </a:r>
            <a:r>
              <a:rPr lang="en-US" sz="3600" b="1" dirty="0" smtClean="0"/>
              <a:t>was </a:t>
            </a:r>
            <a:r>
              <a:rPr lang="en-US" sz="3600" dirty="0" smtClean="0"/>
              <a:t>decorat</a:t>
            </a:r>
            <a:r>
              <a:rPr lang="en-US" sz="3600" b="1" dirty="0" smtClean="0"/>
              <a:t>ing </a:t>
            </a:r>
            <a:r>
              <a:rPr lang="en-US" sz="3600" dirty="0" smtClean="0"/>
              <a:t>the house.</a:t>
            </a:r>
          </a:p>
          <a:p>
            <a:pPr marL="0" indent="0">
              <a:buNone/>
            </a:pPr>
            <a:r>
              <a:rPr lang="en-US" sz="3600" dirty="0" smtClean="0"/>
              <a:t>You </a:t>
            </a:r>
            <a:r>
              <a:rPr lang="en-US" sz="3600" b="1" dirty="0" smtClean="0"/>
              <a:t>were </a:t>
            </a:r>
            <a:r>
              <a:rPr lang="en-US" sz="3600" dirty="0" smtClean="0"/>
              <a:t>play</a:t>
            </a:r>
            <a:r>
              <a:rPr lang="en-US" sz="3600" b="1" dirty="0" smtClean="0"/>
              <a:t>ing </a:t>
            </a:r>
            <a:r>
              <a:rPr lang="en-US" sz="3600" dirty="0" smtClean="0"/>
              <a:t>computer games.</a:t>
            </a:r>
          </a:p>
          <a:p>
            <a:pPr marL="0" indent="0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en-US" sz="3600" u="sng" dirty="0" smtClean="0"/>
              <a:t>Was (Were) … + V –</a:t>
            </a:r>
            <a:r>
              <a:rPr lang="en-US" sz="3600" u="sng" dirty="0" err="1" smtClean="0"/>
              <a:t>ing</a:t>
            </a:r>
            <a:r>
              <a:rPr lang="en-US" sz="3600" u="sng" dirty="0" smtClean="0"/>
              <a:t>… ?</a:t>
            </a:r>
          </a:p>
          <a:p>
            <a:pPr marL="0" indent="0">
              <a:buNone/>
            </a:pPr>
            <a:r>
              <a:rPr lang="en-US" sz="3600" b="1" dirty="0" smtClean="0"/>
              <a:t>Was </a:t>
            </a:r>
            <a:r>
              <a:rPr lang="en-US" sz="3600" dirty="0" smtClean="0"/>
              <a:t>he decorat</a:t>
            </a:r>
            <a:r>
              <a:rPr lang="en-US" sz="3600" b="1" dirty="0" smtClean="0"/>
              <a:t>ing</a:t>
            </a:r>
            <a:r>
              <a:rPr lang="en-US" sz="3600" dirty="0" smtClean="0"/>
              <a:t> the house?</a:t>
            </a:r>
          </a:p>
          <a:p>
            <a:pPr marL="0" indent="0">
              <a:buNone/>
            </a:pPr>
            <a:r>
              <a:rPr lang="en-US" sz="3600" dirty="0" smtClean="0"/>
              <a:t>When </a:t>
            </a:r>
            <a:r>
              <a:rPr lang="en-US" sz="3600" b="1" dirty="0" smtClean="0"/>
              <a:t>were</a:t>
            </a:r>
            <a:r>
              <a:rPr lang="en-US" sz="3600" dirty="0" smtClean="0"/>
              <a:t> you cook</a:t>
            </a:r>
            <a:r>
              <a:rPr lang="en-US" sz="3600" b="1" dirty="0" smtClean="0"/>
              <a:t>ing</a:t>
            </a:r>
            <a:r>
              <a:rPr lang="en-US" sz="3600" dirty="0" smtClean="0"/>
              <a:t> a dinner?</a:t>
            </a:r>
          </a:p>
          <a:p>
            <a:pPr marL="0" indent="0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en-US" sz="3600" u="sng" dirty="0" smtClean="0"/>
              <a:t>wasn`t (weren`t) + V –</a:t>
            </a:r>
            <a:r>
              <a:rPr lang="en-US" sz="3600" u="sng" dirty="0" err="1" smtClean="0"/>
              <a:t>ing</a:t>
            </a:r>
            <a:endParaRPr lang="en-US" sz="3600" u="sng" dirty="0" smtClean="0"/>
          </a:p>
          <a:p>
            <a:pPr marL="0" indent="0">
              <a:buNone/>
            </a:pPr>
            <a:r>
              <a:rPr lang="en-US" sz="3600" dirty="0" smtClean="0"/>
              <a:t>She </a:t>
            </a:r>
            <a:r>
              <a:rPr lang="en-US" sz="3600" b="1" dirty="0" smtClean="0"/>
              <a:t>wasn`t </a:t>
            </a:r>
            <a:r>
              <a:rPr lang="en-US" sz="3600" dirty="0" smtClean="0"/>
              <a:t>watch</a:t>
            </a:r>
            <a:r>
              <a:rPr lang="en-US" sz="3600" b="1" dirty="0" smtClean="0"/>
              <a:t>ing</a:t>
            </a:r>
            <a:r>
              <a:rPr lang="en-US" sz="3600" dirty="0" smtClean="0"/>
              <a:t> TV.</a:t>
            </a:r>
          </a:p>
          <a:p>
            <a:pPr marL="0" indent="0">
              <a:buNone/>
            </a:pPr>
            <a:r>
              <a:rPr lang="en-US" sz="3600" dirty="0" smtClean="0"/>
              <a:t>They </a:t>
            </a:r>
            <a:r>
              <a:rPr lang="en-US" sz="3600" b="1" dirty="0" smtClean="0"/>
              <a:t>weren`t</a:t>
            </a:r>
            <a:r>
              <a:rPr lang="en-US" sz="3600" dirty="0" smtClean="0"/>
              <a:t> listen</a:t>
            </a:r>
            <a:r>
              <a:rPr lang="en-US" sz="3600" b="1" dirty="0" smtClean="0"/>
              <a:t>ing</a:t>
            </a:r>
            <a:r>
              <a:rPr lang="en-US" sz="3600" dirty="0" smtClean="0"/>
              <a:t> to the radio.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97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0434"/>
            <a:ext cx="10515600" cy="701675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Read the sentences in Past Progressive</a:t>
            </a:r>
            <a:r>
              <a:rPr lang="en-US" u="sng" dirty="0" smtClean="0"/>
              <a:t>: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sz="3100" i="1" dirty="0" smtClean="0"/>
              <a:t>(прочитайте и переведите устно)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109" y="1454727"/>
            <a:ext cx="12011891" cy="472223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I was cleaning my car yesterday.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They were reading a book for 2 days.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We were cooking a dinner all evening.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Tom was sleeping all day long.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Tim and Tom were playing football from 4 to 6.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We were writing a test at 10 o`clock yesterday.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473071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182" y="143452"/>
            <a:ext cx="10841182" cy="701675"/>
          </a:xfrm>
        </p:spPr>
        <p:txBody>
          <a:bodyPr>
            <a:normAutofit fontScale="90000"/>
          </a:bodyPr>
          <a:lstStyle/>
          <a:p>
            <a:pPr algn="ctr"/>
            <a:r>
              <a:rPr lang="en-US" u="sng" dirty="0" smtClean="0"/>
              <a:t>Make up the questions in Past Progressive</a:t>
            </a:r>
            <a:r>
              <a:rPr lang="en-US" u="sng" dirty="0" smtClean="0"/>
              <a:t>: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sz="3100" i="1" dirty="0" smtClean="0"/>
              <a:t>(выполните письменно)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1" y="969818"/>
            <a:ext cx="12039600" cy="58881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(0) She </a:t>
            </a:r>
            <a:r>
              <a:rPr lang="en-US" sz="4000" u="sng" dirty="0" smtClean="0"/>
              <a:t>was</a:t>
            </a:r>
            <a:r>
              <a:rPr lang="en-US" sz="4000" dirty="0" smtClean="0"/>
              <a:t> cleaning her car yesterday. – </a:t>
            </a:r>
          </a:p>
          <a:p>
            <a:pPr marL="0" indent="0">
              <a:buNone/>
            </a:pPr>
            <a:r>
              <a:rPr lang="en-US" sz="4000" u="sng" dirty="0" smtClean="0"/>
              <a:t>Was</a:t>
            </a:r>
            <a:r>
              <a:rPr lang="en-US" sz="4000" dirty="0" smtClean="0"/>
              <a:t> she cleaning her car yesterday?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They </a:t>
            </a:r>
            <a:r>
              <a:rPr lang="en-US" sz="4000" u="sng" dirty="0" smtClean="0"/>
              <a:t>were</a:t>
            </a:r>
            <a:r>
              <a:rPr lang="en-US" sz="4000" dirty="0" smtClean="0"/>
              <a:t> reading a book for 2 days.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We </a:t>
            </a:r>
            <a:r>
              <a:rPr lang="en-US" sz="4000" u="sng" dirty="0" smtClean="0"/>
              <a:t>were</a:t>
            </a:r>
            <a:r>
              <a:rPr lang="en-US" sz="4000" dirty="0" smtClean="0"/>
              <a:t> cooking a dinner all evening.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Tom </a:t>
            </a:r>
            <a:r>
              <a:rPr lang="en-US" sz="4000" u="sng" dirty="0" smtClean="0"/>
              <a:t>was</a:t>
            </a:r>
            <a:r>
              <a:rPr lang="en-US" sz="4000" dirty="0" smtClean="0"/>
              <a:t> sleeping all day long.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Tim and Tom </a:t>
            </a:r>
            <a:r>
              <a:rPr lang="en-US" sz="4000" u="sng" dirty="0" smtClean="0"/>
              <a:t>were</a:t>
            </a:r>
            <a:r>
              <a:rPr lang="en-US" sz="4000" dirty="0" smtClean="0"/>
              <a:t> playing football from 4 to 6.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We </a:t>
            </a:r>
            <a:r>
              <a:rPr lang="en-US" sz="4000" u="sng" dirty="0" smtClean="0"/>
              <a:t>were</a:t>
            </a:r>
            <a:r>
              <a:rPr lang="en-US" sz="4000" dirty="0" smtClean="0"/>
              <a:t> writing a test at 10 o`clock yesterday.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366174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0434"/>
            <a:ext cx="10515600" cy="701675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Use “not” in Past Progressive</a:t>
            </a:r>
            <a:r>
              <a:rPr lang="en-US" u="sng" dirty="0" smtClean="0"/>
              <a:t>:</a:t>
            </a: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i="1" dirty="0" smtClean="0"/>
              <a:t> </a:t>
            </a:r>
            <a:r>
              <a:rPr lang="ru-RU" sz="3600" i="1" dirty="0" smtClean="0"/>
              <a:t>(выполните письменно)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527" y="1274618"/>
            <a:ext cx="11956473" cy="49023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(0) I was cleaning my car yesterday. </a:t>
            </a:r>
          </a:p>
          <a:p>
            <a:pPr marL="0" indent="0">
              <a:buNone/>
            </a:pPr>
            <a:r>
              <a:rPr lang="en-US" sz="4000" dirty="0" smtClean="0"/>
              <a:t>– I </a:t>
            </a:r>
            <a:r>
              <a:rPr lang="en-US" sz="4000" u="sng" dirty="0" smtClean="0"/>
              <a:t>wasn`t</a:t>
            </a:r>
            <a:r>
              <a:rPr lang="en-US" sz="4000" dirty="0" smtClean="0"/>
              <a:t> cleaning my car yesterday.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They were reading a book for 2 days.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We were cooking a dinner all evening.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Tom was sleeping all day long.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Tim and Tom were playing football from 4 to 6.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We were writing a test at 10 o`clock yesterday.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7034501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532</Words>
  <Application>Microsoft Office PowerPoint</Application>
  <PresentationFormat>Произвольный</PresentationFormat>
  <Paragraphs>68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WE WERE SHOPPING ALL DAY LONG!</vt:lpstr>
      <vt:lpstr>Ex.1 (p.66) Remember! (прочитайте, переведите устно упражнение 1 на стр. 66)</vt:lpstr>
      <vt:lpstr>Конспектируем в тетрадь: Past Progressive (Continuous)</vt:lpstr>
      <vt:lpstr>Past Progressive:</vt:lpstr>
      <vt:lpstr>Запомни!</vt:lpstr>
      <vt:lpstr>Слайд 6</vt:lpstr>
      <vt:lpstr>Read the sentences in Past Progressive: (прочитайте и переведите устно)</vt:lpstr>
      <vt:lpstr>Make up the questions in Past Progressive: (выполните письменно)</vt:lpstr>
      <vt:lpstr>Use “not” in Past Progressive:  (выполните письменно)</vt:lpstr>
      <vt:lpstr>Put the verbs into Past Progressive:  (выполните письменно)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WERE SHOPPING ALL DAY LONG!</dc:title>
  <dc:creator>александра</dc:creator>
  <cp:lastModifiedBy>rus-yz</cp:lastModifiedBy>
  <cp:revision>30</cp:revision>
  <dcterms:created xsi:type="dcterms:W3CDTF">2017-12-21T17:47:30Z</dcterms:created>
  <dcterms:modified xsi:type="dcterms:W3CDTF">2021-02-17T07:09:37Z</dcterms:modified>
</cp:coreProperties>
</file>