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78" r:id="rId3"/>
    <p:sldId id="279" r:id="rId4"/>
    <p:sldId id="28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25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E59A2-3ACD-47C7-A47C-AEBEA775F7D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11687-3E99-42B1-A0E2-4FE739B513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79"/>
            <a:ext cx="8035304" cy="504057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Семнадцатое февраля</a:t>
            </a:r>
            <a:b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Классная работа.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прилагательных в описании признаков предметов и явлений окружающего мира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996952"/>
            <a:ext cx="7358114" cy="4714908"/>
          </a:xfrm>
        </p:spPr>
        <p:txBody>
          <a:bodyPr>
            <a:normAutofit/>
          </a:bodyPr>
          <a:lstStyle/>
          <a:p>
            <a:pPr algn="l"/>
            <a:endParaRPr lang="ru-RU" sz="2800" dirty="0" smtClean="0">
              <a:solidFill>
                <a:schemeClr val="tx1"/>
              </a:solidFill>
            </a:endParaRPr>
          </a:p>
          <a:p>
            <a:pPr algn="l"/>
            <a:endParaRPr lang="ru-RU" sz="2800" dirty="0" smtClean="0">
              <a:solidFill>
                <a:schemeClr val="tx1"/>
              </a:solidFill>
            </a:endParaRPr>
          </a:p>
          <a:p>
            <a:pPr algn="l"/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988840"/>
            <a:ext cx="777686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Вспомним какие типы речи мы знаем: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Повествование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Описание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Рассуждение</a:t>
            </a:r>
            <a:endParaRPr lang="ru-RU" sz="2000" dirty="0" smtClean="0"/>
          </a:p>
          <a:p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</a:t>
            </a:r>
            <a:r>
              <a:rPr lang="ru-RU" sz="2000" b="1" dirty="0" smtClean="0"/>
              <a:t>Определите тип речи каждого </a:t>
            </a:r>
            <a:r>
              <a:rPr lang="ru-RU" sz="2000" b="1" dirty="0" smtClean="0"/>
              <a:t>текста (письменно):</a:t>
            </a:r>
          </a:p>
          <a:p>
            <a:r>
              <a:rPr lang="ru-RU" sz="2000" i="1" dirty="0" smtClean="0"/>
              <a:t>Образец: 1) рассуждение; и </a:t>
            </a:r>
            <a:r>
              <a:rPr lang="ru-RU" sz="2000" i="1" dirty="0" err="1" smtClean="0"/>
              <a:t>т.д</a:t>
            </a:r>
            <a:endParaRPr lang="ru-RU" sz="2000" i="1" dirty="0" smtClean="0"/>
          </a:p>
          <a:p>
            <a:r>
              <a:rPr lang="ru-RU" sz="2000" dirty="0" smtClean="0"/>
              <a:t>1) Закончили охоту на зайцев: начались двойные следы, заяц гонялся за зайцем. День сверкал от зари до зари. Среди дня солнце значительно пригревало, ветерок покачивал ветки деревьев, и оттого падали фигурки, рассыпались в воздухе пылью, и эта мельчайшая пыль снова взлетела и сверкала на солнце искорками.</a:t>
            </a:r>
            <a:br>
              <a:rPr lang="ru-RU" sz="2000" dirty="0" smtClean="0"/>
            </a:br>
            <a:r>
              <a:rPr lang="ru-RU" sz="2000" dirty="0" smtClean="0"/>
              <a:t>Мы возвращались домой, любуясь неповторимыми красками природы.</a:t>
            </a:r>
          </a:p>
          <a:p>
            <a:r>
              <a:rPr lang="ru-RU" sz="2400" dirty="0" smtClean="0"/>
              <a:t> </a:t>
            </a:r>
          </a:p>
          <a:p>
            <a:pPr marL="342900" indent="-342900"/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2) Бесценное наше сокровище – леса. Чтобы сохранить это богатство, необходимо соблюдать правила поведения в природе.</a:t>
            </a:r>
            <a:br>
              <a:rPr lang="ru-RU" dirty="0" smtClean="0"/>
            </a:br>
            <a:r>
              <a:rPr lang="ru-RU" dirty="0" smtClean="0"/>
              <a:t>Во-первых, не рубить и не ломать кустарники. Не рвать дикорастущие цветы, в противном случае они исчезнут с лугов, из лесов и водоёмов.</a:t>
            </a:r>
            <a:br>
              <a:rPr lang="ru-RU" dirty="0" smtClean="0"/>
            </a:br>
            <a:r>
              <a:rPr lang="ru-RU" dirty="0" smtClean="0"/>
              <a:t>Во-вторых, беречь лес от пожара. Не разводить на территории леса костров.</a:t>
            </a:r>
            <a:br>
              <a:rPr lang="ru-RU" dirty="0" smtClean="0"/>
            </a:br>
            <a:r>
              <a:rPr lang="ru-RU" dirty="0" smtClean="0"/>
              <a:t>В-третьих, не разорять гнёзда птиц, норы животных.</a:t>
            </a:r>
            <a:br>
              <a:rPr lang="ru-RU" dirty="0" smtClean="0"/>
            </a:br>
            <a:r>
              <a:rPr lang="ru-RU" dirty="0" smtClean="0"/>
              <a:t>Итак, соблюдая все эти правила, мы сохраним лес для наших потомков.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3) Снежная пороша. В лесу очень тихо и так тепло, что только вот не тает. Деревья окружены сияющим, белым снегом, ели повесили громадные тяжелые лапы, березы склонились и некоторые даже согнулись макушками до самой земли и стали кружевными арками. Так вот и у деревьев, как и у людей: ни одна ёлка не склонится ни под какой тяжестью, разве что сломится, а береза чуть что – и склоняется. Ель царствует в своей величавой красе, а береза плачет в лучах солнечного света.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7935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2. </a:t>
            </a:r>
            <a:r>
              <a:rPr lang="ru-RU" sz="2400" b="1" dirty="0" smtClean="0"/>
              <a:t>Обратим внимание ещё на один текст писателя-живописца И.А.Бунина. </a:t>
            </a:r>
            <a:endParaRPr lang="ru-RU" sz="2400" b="1" dirty="0" smtClean="0"/>
          </a:p>
          <a:p>
            <a:pPr>
              <a:buNone/>
            </a:pPr>
            <a:r>
              <a:rPr lang="ru-RU" sz="2400" dirty="0" smtClean="0"/>
              <a:t>Утро. Выглядываю в окно и не узнаю леса. Какое великолепие и спокойствие! </a:t>
            </a:r>
            <a:br>
              <a:rPr lang="ru-RU" sz="2400" dirty="0" smtClean="0"/>
            </a:br>
            <a:r>
              <a:rPr lang="ru-RU" sz="2400" dirty="0" smtClean="0"/>
              <a:t>Над глубокими, свежими и пушистыми снегами, завалившими чащи елей,- синее огромное и удивительно снежное небо. Такие яркие радостные краски бывают у нас только по утрам в январские морозы. И особенно хороши они сегодня над свежим снегом и зеленым бором. Солнце еще за лесом, просека в глубокой тени. В колеях санного следа тень совершенно синяя. А на вершинах сосен, на их пышных зеленых венцах, уже играет золотистый солнечный свет. Ветер качнул верхнюю веточку густо-зелёной ели, и с неё густо посыпалась и стала медленно опускаться радужная снежная пыль, похожая на маленькие звёздочки.</a:t>
            </a:r>
            <a:br>
              <a:rPr lang="ru-RU" sz="2400" dirty="0" smtClean="0"/>
            </a:br>
            <a:r>
              <a:rPr lang="ru-RU" sz="2400" dirty="0" smtClean="0"/>
              <a:t>Никого не оставит равнодушным такая красота</a:t>
            </a:r>
            <a:r>
              <a:rPr lang="ru-RU" sz="2400" dirty="0" smtClean="0"/>
              <a:t>!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686800" cy="579350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3. Прочитайте </a:t>
            </a:r>
            <a:r>
              <a:rPr lang="ru-RU" dirty="0" smtClean="0"/>
              <a:t>текст. Представьте, что мы выглядываем в кусочек окна.</a:t>
            </a:r>
          </a:p>
          <a:p>
            <a:r>
              <a:rPr lang="ru-RU" dirty="0" smtClean="0"/>
              <a:t>Н</a:t>
            </a:r>
            <a:r>
              <a:rPr lang="ru-RU" dirty="0" smtClean="0"/>
              <a:t>апишите, что </a:t>
            </a:r>
            <a:r>
              <a:rPr lang="ru-RU" dirty="0" smtClean="0"/>
              <a:t>мы видим вместе с И.А.Буниным?</a:t>
            </a:r>
          </a:p>
          <a:p>
            <a:r>
              <a:rPr lang="ru-RU" dirty="0" smtClean="0"/>
              <a:t>Напишите какое </a:t>
            </a:r>
            <a:r>
              <a:rPr lang="ru-RU" dirty="0" smtClean="0"/>
              <a:t>общее впечатление от увиденного</a:t>
            </a:r>
            <a:r>
              <a:rPr lang="ru-RU" dirty="0" smtClean="0"/>
              <a:t>?</a:t>
            </a:r>
            <a:endParaRPr lang="ru-RU" dirty="0" smtClean="0"/>
          </a:p>
          <a:p>
            <a:r>
              <a:rPr lang="ru-RU" dirty="0" smtClean="0"/>
              <a:t>Выпишите </a:t>
            </a:r>
            <a:r>
              <a:rPr lang="ru-RU" dirty="0" smtClean="0"/>
              <a:t>фразу, в которой передаётся это впечатление. </a:t>
            </a:r>
          </a:p>
          <a:p>
            <a:r>
              <a:rPr lang="ru-RU" dirty="0" smtClean="0"/>
              <a:t>Напишите, какие </a:t>
            </a:r>
            <a:r>
              <a:rPr lang="ru-RU" dirty="0" smtClean="0"/>
              <a:t>краски мы бы увидели на полотне, если бы кто-нибудь изобразил </a:t>
            </a:r>
            <a:r>
              <a:rPr lang="ru-RU" dirty="0" err="1" smtClean="0"/>
              <a:t>бунинский</a:t>
            </a:r>
            <a:r>
              <a:rPr lang="ru-RU" dirty="0" smtClean="0"/>
              <a:t> пейзаж</a:t>
            </a:r>
            <a:r>
              <a:rPr lang="ru-RU" dirty="0" smtClean="0"/>
              <a:t>?</a:t>
            </a:r>
            <a:endParaRPr lang="ru-RU" dirty="0" smtClean="0"/>
          </a:p>
          <a:p>
            <a:r>
              <a:rPr lang="ru-RU" dirty="0" smtClean="0"/>
              <a:t>- Определите тему и основную мысль текста. Запишите в тетрадь.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4. Подберите </a:t>
            </a:r>
            <a:r>
              <a:rPr lang="ru-RU" sz="2400" b="1" dirty="0" smtClean="0"/>
              <a:t>эпитеты к существительным </a:t>
            </a:r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692696"/>
            <a:ext cx="6678484" cy="302433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sz="2600" b="1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/>
              <a:t>Зима </a:t>
            </a:r>
            <a:r>
              <a:rPr lang="ru-RU" sz="3800" dirty="0" smtClean="0"/>
              <a:t>–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/>
              <a:t>Снег -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/>
              <a:t>Сугробы -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/>
              <a:t>Денёчки –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/>
              <a:t>Ветер </a:t>
            </a:r>
            <a:r>
              <a:rPr lang="ru-RU" sz="3800" dirty="0" smtClean="0"/>
              <a:t>–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800" b="1" dirty="0" smtClean="0"/>
              <a:t>  </a:t>
            </a:r>
            <a:endParaRPr lang="ru-RU" sz="41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967335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/>
              <a:t>5. Придумайте </a:t>
            </a:r>
            <a:r>
              <a:rPr lang="ru-RU" sz="2400" b="1" dirty="0" smtClean="0"/>
              <a:t>и вставьте прилагательные в предложения для более подробного </a:t>
            </a:r>
            <a:r>
              <a:rPr lang="ru-RU" sz="2400" b="1" dirty="0" smtClean="0"/>
              <a:t>описания: 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dirty="0" smtClean="0"/>
              <a:t>Зима    вступила в свои права. Снег   лежит     сугробами. Денёчки стоят, как в сказке… По ночам завывает ветер. Под ногами    поскрипывает   снежок. Зима не хочет отступать.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</p:txBody>
      </p:sp>
      <p:pic>
        <p:nvPicPr>
          <p:cNvPr id="5" name="Picture 2" descr="C:\Documents and Settings\1\Рабочий стол\Р.р 6 О.У\зи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60648"/>
            <a:ext cx="2404313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зноцветные пузыр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Разноцветные пузыри</Template>
  <TotalTime>919</TotalTime>
  <Words>263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Разноцветные пузыри</vt:lpstr>
      <vt:lpstr>Семнадцатое февраля Классная работа. Роль прилагательных в описании признаков предметов и явлений окружающего мира</vt:lpstr>
      <vt:lpstr>Слайд 2</vt:lpstr>
      <vt:lpstr>Слайд 3</vt:lpstr>
      <vt:lpstr>Слайд 4</vt:lpstr>
      <vt:lpstr>4. Подберите эпитеты к существительным 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речи.</dc:title>
  <dc:creator>1</dc:creator>
  <cp:lastModifiedBy>rus-yz</cp:lastModifiedBy>
  <cp:revision>99</cp:revision>
  <dcterms:created xsi:type="dcterms:W3CDTF">2001-12-31T21:47:33Z</dcterms:created>
  <dcterms:modified xsi:type="dcterms:W3CDTF">2021-02-17T06:51:46Z</dcterms:modified>
</cp:coreProperties>
</file>