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6" r:id="rId8"/>
    <p:sldId id="277" r:id="rId9"/>
    <p:sldId id="278" r:id="rId10"/>
    <p:sldId id="279" r:id="rId11"/>
    <p:sldId id="265" r:id="rId12"/>
    <p:sldId id="266" r:id="rId13"/>
    <p:sldId id="267" r:id="rId14"/>
    <p:sldId id="261" r:id="rId15"/>
    <p:sldId id="262" r:id="rId16"/>
    <p:sldId id="263" r:id="rId17"/>
    <p:sldId id="257" r:id="rId18"/>
    <p:sldId id="264" r:id="rId19"/>
    <p:sldId id="258" r:id="rId20"/>
    <p:sldId id="259" r:id="rId21"/>
    <p:sldId id="274" r:id="rId22"/>
    <p:sldId id="268" r:id="rId23"/>
    <p:sldId id="275" r:id="rId24"/>
    <p:sldId id="26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28" autoAdjust="0"/>
  </p:normalViewPr>
  <p:slideViewPr>
    <p:cSldViewPr>
      <p:cViewPr varScale="1">
        <p:scale>
          <a:sx n="107" d="100"/>
          <a:sy n="107" d="100"/>
        </p:scale>
        <p:origin x="17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21351E2-708A-43E4-A2E7-C4A821F7D2D7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6B749F2-85D7-4B19-A85A-E7C0434C62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voskrshkola-pererva.ru/wp-content/uploads/2016/12/KqTT4CDHDl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357298"/>
            <a:ext cx="5246349" cy="3500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357166"/>
            <a:ext cx="6858048" cy="1043556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effectLst/>
                <a:latin typeface="Comic Sans MS" pitchFamily="66" charset="0"/>
              </a:rPr>
              <a:t>Вязание спицами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5357826"/>
            <a:ext cx="3714776" cy="100013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Comic Sans MS" pitchFamily="66" charset="0"/>
              </a:rPr>
              <a:t>Подготовила </a:t>
            </a:r>
            <a:r>
              <a:rPr lang="ru-RU" sz="2400" dirty="0" err="1">
                <a:latin typeface="Comic Sans MS" pitchFamily="66" charset="0"/>
              </a:rPr>
              <a:t>Селемнёва</a:t>
            </a:r>
            <a:r>
              <a:rPr lang="ru-RU" sz="2400" dirty="0">
                <a:latin typeface="Comic Sans MS" pitchFamily="66" charset="0"/>
              </a:rPr>
              <a:t> Л.Л., учитель технологии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57290" y="3643314"/>
            <a:ext cx="7504960" cy="197262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Также обратите внимание на то, как ухаживать за связанным изделием. Есть общие правила — стирать в чуть теплой воде с добавлением мягкого моющего средства,  аккуратно сушить в разложенном состоянии. Но посмотрите на этикетку, там часто указано, как именно надо ухаживать за данной пряжей.</a:t>
            </a:r>
          </a:p>
        </p:txBody>
      </p:sp>
      <p:pic>
        <p:nvPicPr>
          <p:cNvPr id="35841" name="Picture 1" descr="C:\Users\eudina\Desktop\500_F_34445278_KJAyU7mzxYn0DbYJRAMo2hLBEUgn9PpJ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4786346" cy="319727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8581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/>
                <a:latin typeface="Comic Sans MS" pitchFamily="66" charset="0"/>
              </a:rPr>
              <a:t>Правила безопасной работы при вязании спицами:</a:t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428736"/>
            <a:ext cx="76438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Со спицами необходимо обращаться очень осторожно, не подносить их к лицу, хранить в коробках и пеналах.</a:t>
            </a:r>
          </a:p>
          <a:p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Спицы не должны быть очень острыми, иначе ими можно поранить пальцы.</a:t>
            </a:r>
          </a:p>
          <a:p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Нельзя пользоваться ржавыми спицами — они портят пряжу, нитки.</a:t>
            </a:r>
          </a:p>
          <a:p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Ножницы следует хранить в рабочей коробке. Во время вязания класть их кольцами к себе, сомкнув лезвия.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790712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/>
                <a:latin typeface="Comic Sans MS" pitchFamily="66" charset="0"/>
              </a:rPr>
              <a:t>Санитарно-гигиенические</a:t>
            </a:r>
            <a:r>
              <a:rPr lang="ru-RU" sz="3200" b="1" dirty="0">
                <a:latin typeface="Comic Sans MS" pitchFamily="66" charset="0"/>
              </a:rPr>
              <a:t> </a:t>
            </a:r>
            <a:r>
              <a:rPr lang="ru-RU" sz="3200" b="1" dirty="0">
                <a:effectLst/>
                <a:latin typeface="Comic Sans MS" pitchFamily="66" charset="0"/>
              </a:rPr>
              <a:t>требования при вязании:</a:t>
            </a:r>
            <a:br>
              <a:rPr lang="ru-RU" sz="3200" b="1" dirty="0"/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428736"/>
            <a:ext cx="73581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Рабочее место должно быть хорошо освещено, свет должен падать на работу с левой стороны.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Сидеть следует прямо, касаясь корпусом спинки стула. Расстояние от глаз до работы должно быть не менее 35-40 см, чтобы не развивалась близорукость, в глаза не попа­дали частички волокон, из которых состоит пряжа.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Перед началом и после работы следует вымыть руки, чтобы нитки и вязаное полотно не пачкались, а на руках не оставалось мелких волокон.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Незавершенное изделие лучше хранить, завернув в ткань или положив в пакет.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5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  <a:latin typeface="Comic Sans MS" pitchFamily="66" charset="0"/>
              </a:rPr>
              <a:t>Советы начинающим вязать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428736"/>
            <a:ext cx="778674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Первая петля в каждом ряду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всегда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снимается без провязывания,</a:t>
            </a: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 последняя петля</a:t>
            </a:r>
            <a:r>
              <a:rPr lang="ru-RU" sz="2000" dirty="0">
                <a:solidFill>
                  <a:srgbClr val="99CC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всегда</a:t>
            </a:r>
            <a:r>
              <a:rPr lang="ru-RU" sz="2000" dirty="0">
                <a:solidFill>
                  <a:srgbClr val="99CC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провязывается изнаночной. Эти петли</a:t>
            </a: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называются кромочными.</a:t>
            </a: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Вязать очень туго не надо. Петли при провязывании надо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слегка</a:t>
            </a:r>
          </a:p>
          <a:p>
            <a:pPr>
              <a:buFontTx/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растягивать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иначе следующий ряд вязать будет трудно.</a:t>
            </a: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Спицы держат в руках свободно, без напряжения, под углом друг</a:t>
            </a: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другу. Локти не надо прижимать к телу или опираться ими на стол.</a:t>
            </a: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Сидите свободно, спиной опирайтесь на спинку стула.</a:t>
            </a:r>
          </a:p>
          <a:p>
            <a:pPr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Вязание – занятие для отдыха, для досуга. Получайте удовольствие  от этого рукоделия! Но сначала научитесь вязать. А любое учение  требует терпения.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Успехов вам!</a:t>
            </a:r>
          </a:p>
          <a:p>
            <a:pPr>
              <a:buFontTx/>
              <a:buNone/>
            </a:pPr>
            <a:r>
              <a:rPr lang="ru-RU" sz="2000" dirty="0"/>
              <a:t>  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5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Comic Sans MS" pitchFamily="66" charset="0"/>
              </a:rPr>
              <a:t>Набор петель</a:t>
            </a:r>
          </a:p>
        </p:txBody>
      </p:sp>
      <p:pic>
        <p:nvPicPr>
          <p:cNvPr id="7" name="Рисунок 6" descr="Вяжем спицами, набор начального ряд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214422"/>
            <a:ext cx="6286544" cy="192882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285852" y="3286124"/>
            <a:ext cx="74295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 Берем две спицы, сложенные вместе. Нить кладем на ладонь левой руки концом от себя (длина конца нити должна быть приблизительно в три раза больше, чем ширина полотна), зажимаем ее третьим, четверым и пятым пальцами, обводим концом нити указательный палец снизу наверх, затем большой палец снизу наверх в виде петли и складываем вместе с основной нитью клубка. Спицы вводят в петлю на большом пальце снизу вверх , захватывают нить, лежащую на указательном пальце и протягивают ее в петлю. Освобождают большой палец из петли и, раздвигая указательный и большой пальцы затягивают петлю. В образовавшуюся вокруг большого пальца петлю вновь вводят спицы и таким же образом набирают все оставшиеся петли.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1428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 descr="Наборный ряд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2285992"/>
            <a:ext cx="6290642" cy="34584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643042" y="64291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Comic Sans MS" pitchFamily="66" charset="0"/>
              </a:rPr>
              <a:t>Наборный ряд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Comic Sans MS" pitchFamily="66" charset="0"/>
              </a:rPr>
              <a:t>Лицевая петля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357298"/>
            <a:ext cx="40698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Рабочая нить находится за спицей</a:t>
            </a:r>
            <a:r>
              <a:rPr lang="ru-RU" sz="2000" dirty="0"/>
              <a:t>.</a:t>
            </a:r>
          </a:p>
        </p:txBody>
      </p:sp>
      <p:pic>
        <p:nvPicPr>
          <p:cNvPr id="4" name="Picture 2" descr="http://sweaterok.ru/wp-content/uploads/2012/04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2428892" cy="14382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71934" y="2071678"/>
            <a:ext cx="47863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лицевой стороны, во внутрь петли находящейся на левой спице, от себя острием введите правую спицу.</a:t>
            </a:r>
          </a:p>
          <a:p>
            <a:r>
              <a:rPr lang="ru-RU" dirty="0"/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4071942"/>
            <a:ext cx="3078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Подхватите рабочую нить</a:t>
            </a:r>
          </a:p>
        </p:txBody>
      </p:sp>
      <p:pic>
        <p:nvPicPr>
          <p:cNvPr id="7" name="Picture 4" descr="http://sweaterok.ru/wp-content/uploads/2012/04/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429000"/>
            <a:ext cx="2286016" cy="1357322"/>
          </a:xfrm>
          <a:prstGeom prst="rect">
            <a:avLst/>
          </a:prstGeom>
          <a:noFill/>
        </p:spPr>
      </p:pic>
      <p:pic>
        <p:nvPicPr>
          <p:cNvPr id="8" name="Picture 6" descr="http://sweaterok.ru/wp-content/uploads/2012/04/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4929198"/>
            <a:ext cx="2428892" cy="135732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5008" y="5572140"/>
            <a:ext cx="22116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вытащите петлю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5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9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69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790712" cy="71438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200" b="1" dirty="0"/>
            </a:br>
            <a:r>
              <a:rPr lang="ru-RU" sz="3600" b="1" dirty="0">
                <a:latin typeface="Comic Sans MS" pitchFamily="66" charset="0"/>
              </a:rPr>
              <a:t>Платочная вязка</a:t>
            </a:r>
          </a:p>
        </p:txBody>
      </p:sp>
      <p:pic>
        <p:nvPicPr>
          <p:cNvPr id="1026" name="Picture 2" descr="Платочный репсовый - образец простого узора, связанного спицами, лицевая сторо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500174"/>
            <a:ext cx="3333750" cy="2085976"/>
          </a:xfrm>
          <a:prstGeom prst="rect">
            <a:avLst/>
          </a:prstGeom>
          <a:noFill/>
        </p:spPr>
      </p:pic>
      <p:pic>
        <p:nvPicPr>
          <p:cNvPr id="1028" name="Picture 4" descr="Платочный репсовый - образец простого узора, связанного спицами, изнаночная сторо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000504"/>
            <a:ext cx="3333750" cy="2085976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285852" y="1785926"/>
            <a:ext cx="3786214" cy="184665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Для образца наберите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ЛКП</a:t>
            </a:r>
            <a:b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Описание узора:</a:t>
            </a:r>
            <a:b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1-й и все последующие ряды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- все петли провяжите лицевыми.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Условное обозначение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       = лицевая</a:t>
            </a:r>
            <a:r>
              <a:rPr kumimoji="0" lang="ru-RU" sz="2000" b="0" i="0" u="none" strike="noStrike" cap="none" normalizeH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петля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vyazaniex.ru/images/ris/spici/uo-0003-01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714752"/>
            <a:ext cx="190500" cy="190500"/>
          </a:xfrm>
          <a:prstGeom prst="rect">
            <a:avLst/>
          </a:prstGeom>
          <a:noFill/>
        </p:spPr>
      </p:pic>
      <p:pic>
        <p:nvPicPr>
          <p:cNvPr id="1032" name="Picture 8" descr="Платочный репсовый - образец простого узора, связанного спицами, схема вязан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4286256"/>
            <a:ext cx="3476626" cy="185261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8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98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98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Comic Sans MS" pitchFamily="66" charset="0"/>
              </a:rPr>
              <a:t>Изнаночная петля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3306" y="18573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1285860"/>
            <a:ext cx="32469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Рабочая нить перед спицей</a:t>
            </a:r>
          </a:p>
        </p:txBody>
      </p:sp>
      <p:pic>
        <p:nvPicPr>
          <p:cNvPr id="5" name="Picture 2" descr="http://sweaterok.ru/wp-content/uploads/2012/04/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00240"/>
            <a:ext cx="2286016" cy="1285884"/>
          </a:xfrm>
          <a:prstGeom prst="rect">
            <a:avLst/>
          </a:prstGeom>
          <a:noFill/>
        </p:spPr>
      </p:pic>
      <p:pic>
        <p:nvPicPr>
          <p:cNvPr id="6" name="Picture 4" descr="http://sweaterok.ru/wp-content/uploads/2012/04/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500438"/>
            <a:ext cx="2119314" cy="1295402"/>
          </a:xfrm>
          <a:prstGeom prst="rect">
            <a:avLst/>
          </a:prstGeom>
          <a:noFill/>
        </p:spPr>
      </p:pic>
      <p:pic>
        <p:nvPicPr>
          <p:cNvPr id="7" name="Picture 6" descr="http://sweaterok.ru/wp-content/uploads/2012/04/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5143512"/>
            <a:ext cx="2071702" cy="12954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14810" y="200024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изнаночной стороны, во внутрь петли находящейся на левой спице, на себя острием введите правую спицу.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4071942"/>
            <a:ext cx="3078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Подхватите рабочую нить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5715016"/>
            <a:ext cx="22116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вытащите петлю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2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68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498080" cy="988716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200" b="1" dirty="0"/>
            </a:br>
            <a:r>
              <a:rPr lang="ru-RU" sz="3600" b="1" dirty="0">
                <a:latin typeface="Comic Sans MS" pitchFamily="66" charset="0"/>
                <a:cs typeface="Times New Roman" pitchFamily="18" charset="0"/>
              </a:rPr>
              <a:t>Чулочная вязка</a:t>
            </a:r>
            <a:endParaRPr lang="ru-RU" sz="36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214414" y="1357298"/>
            <a:ext cx="4071966" cy="2492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Для образца наберите 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ЛКП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Описание узора: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1-й ряд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- все петли провяжите лицевыми;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2-й ряд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- все петли провяжите изнаночными;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3-й ряд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- узор повторяйте с 1-го ряда.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Условные обозначения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       = лицевая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петля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       = изнаночная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петля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vyazaniex.ru/images/ris/spici/uo-0003-0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571876"/>
            <a:ext cx="190500" cy="190500"/>
          </a:xfrm>
          <a:prstGeom prst="rect">
            <a:avLst/>
          </a:prstGeom>
          <a:noFill/>
        </p:spPr>
      </p:pic>
      <p:pic>
        <p:nvPicPr>
          <p:cNvPr id="39939" name="Picture 3" descr="http://vyazaniex.ru/images/ris/spici/uo-0002-01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857628"/>
            <a:ext cx="190500" cy="190500"/>
          </a:xfrm>
          <a:prstGeom prst="rect">
            <a:avLst/>
          </a:prstGeom>
          <a:noFill/>
        </p:spPr>
      </p:pic>
      <p:pic>
        <p:nvPicPr>
          <p:cNvPr id="39941" name="Picture 5" descr="Лицевая гладь - образец простого узора, связанного спицами, лицевая сторо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643050"/>
            <a:ext cx="3333750" cy="2000251"/>
          </a:xfrm>
          <a:prstGeom prst="rect">
            <a:avLst/>
          </a:prstGeom>
          <a:noFill/>
        </p:spPr>
      </p:pic>
      <p:pic>
        <p:nvPicPr>
          <p:cNvPr id="39943" name="Picture 7" descr="Лицевая гладь - образец простого узора, связанного спицами, изнаночная сторон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4071942"/>
            <a:ext cx="3333750" cy="2000251"/>
          </a:xfrm>
          <a:prstGeom prst="rect">
            <a:avLst/>
          </a:prstGeom>
          <a:noFill/>
        </p:spPr>
      </p:pic>
      <p:pic>
        <p:nvPicPr>
          <p:cNvPr id="39945" name="Picture 9" descr="Лицевая гладь - образец простого узора, связанного спицами, схема вязан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4500570"/>
            <a:ext cx="3643338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6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6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6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9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Откуда  появились петельки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1214422"/>
            <a:ext cx="5072098" cy="46634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Кто и когда  придумал первую петельку, никто не знает. Но уже давно известно, что родилась эта чудо-петелька  задолго до нашей эры. В Египте в одной из гробниц  найдена детская вязаная туфелька, археологи установили, что ей более четырех тысяч лет. А уже в начале нашей эры техника и принципы вязания находились на очень высоком уровне. Например, в районе старого Каира найдено превосходное многоцветное шелковое платье, связанное на металлических спицах.</a:t>
            </a:r>
          </a:p>
        </p:txBody>
      </p:sp>
      <p:pic>
        <p:nvPicPr>
          <p:cNvPr id="26626" name="Picture 2" descr="C:\Users\eudina\Desktop\4926648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00306"/>
            <a:ext cx="2930482" cy="406271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94010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Comic Sans MS" pitchFamily="66" charset="0"/>
                <a:cs typeface="Times New Roman" pitchFamily="18" charset="0"/>
              </a:rPr>
              <a:t>Поперечная резинка</a:t>
            </a:r>
            <a:endParaRPr lang="ru-RU" sz="3600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0962" name="Picture 2" descr="Поперечная резинка - лицевая сторо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142984"/>
            <a:ext cx="3333750" cy="2457451"/>
          </a:xfrm>
          <a:prstGeom prst="rect">
            <a:avLst/>
          </a:prstGeom>
          <a:noFill/>
        </p:spPr>
      </p:pic>
      <p:pic>
        <p:nvPicPr>
          <p:cNvPr id="40964" name="Picture 4" descr="Поперечная резинка - изнаночная сторо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714752"/>
            <a:ext cx="3333750" cy="2457451"/>
          </a:xfrm>
          <a:prstGeom prst="rect">
            <a:avLst/>
          </a:prstGeom>
          <a:noFill/>
        </p:spPr>
      </p:pic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1214414" y="1285860"/>
            <a:ext cx="4214842" cy="276998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Для образца наберите ЛКП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Описание узора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1, 3, 4 и 6-й ряды -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все петли провяжите лицевыми;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2 и 5-й ряды -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все петли провяжите изнаночными;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7-й ряд -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узор повторяйте с 1-го ряда. 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Условные обозначения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       = лицевая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петля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        = изнаночная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петля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6" name="Picture 6" descr="http://vyazaniex.ru/images/ris/spici/uo-0003-01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500438"/>
            <a:ext cx="190500" cy="190500"/>
          </a:xfrm>
          <a:prstGeom prst="rect">
            <a:avLst/>
          </a:prstGeom>
          <a:noFill/>
        </p:spPr>
      </p:pic>
      <p:pic>
        <p:nvPicPr>
          <p:cNvPr id="40967" name="Picture 7" descr="http://vyazaniex.ru/images/ris/spici/uo-0002-01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3857628"/>
            <a:ext cx="190500" cy="190500"/>
          </a:xfrm>
          <a:prstGeom prst="rect">
            <a:avLst/>
          </a:prstGeom>
          <a:noFill/>
        </p:spPr>
      </p:pic>
      <p:pic>
        <p:nvPicPr>
          <p:cNvPr id="40969" name="Picture 9" descr="Поперечная резинка - схема вязан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4286256"/>
            <a:ext cx="3643338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2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32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32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25962"/>
          </a:xfrm>
        </p:spPr>
        <p:txBody>
          <a:bodyPr/>
          <a:lstStyle/>
          <a:p>
            <a:pPr algn="ctr"/>
            <a:r>
              <a:rPr lang="ru-RU" b="1" dirty="0">
                <a:latin typeface="Comic Sans MS" pitchFamily="66" charset="0"/>
              </a:rPr>
              <a:t>Важно!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800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проблема начинающих вязальщиц — они вяжут слишком туго. Расслабьте руки, плечевой пояс. Не торопитесь. Вяжите образцы до тех пор, пока петли будут легко соскальзывать со спиц, а связанное полотно будет получаться ровным, мягким и эластичным. Петля должна обхватывать спицу, но вместе с тем, двигаться по спице легко, без усилий.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Изделия, связанные спицами</a:t>
            </a:r>
          </a:p>
        </p:txBody>
      </p:sp>
      <p:pic>
        <p:nvPicPr>
          <p:cNvPr id="3074" name="Picture 2" descr="http://massimo.spb.ru/img/da41f051c2dccc8bf7d9fa07ffb35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357298"/>
            <a:ext cx="3786182" cy="2896323"/>
          </a:xfrm>
          <a:prstGeom prst="rect">
            <a:avLst/>
          </a:prstGeom>
          <a:noFill/>
        </p:spPr>
      </p:pic>
      <p:pic>
        <p:nvPicPr>
          <p:cNvPr id="3076" name="Picture 4" descr="http://nvmag.ru/shop/good76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632983"/>
            <a:ext cx="3500462" cy="351063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1" name="Picture 13" descr="C:\Users\eudina\Desktop\58cd58dc0ee6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571876"/>
            <a:ext cx="2357454" cy="31432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omic Sans MS" pitchFamily="66" charset="0"/>
                <a:cs typeface="Times New Roman" pitchFamily="18" charset="0"/>
              </a:rPr>
              <a:t>Изделия, связанные спицами</a:t>
            </a:r>
          </a:p>
        </p:txBody>
      </p:sp>
      <p:sp>
        <p:nvSpPr>
          <p:cNvPr id="32776" name="AutoShape 8" descr="http://style-4-u.ru/photos/58cd58dc0ee6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http://style-4-u.ru/photos/58cd58dc0ee6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9" name="Picture 11" descr="C:\Users\eudina\Desktop\204250-ab8da-41484604-m750x740-u82c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214422"/>
            <a:ext cx="2809870" cy="2809870"/>
          </a:xfrm>
          <a:prstGeom prst="rect">
            <a:avLst/>
          </a:prstGeom>
          <a:noFill/>
        </p:spPr>
      </p:pic>
      <p:pic>
        <p:nvPicPr>
          <p:cNvPr id="32780" name="Picture 12" descr="C:\Users\eudina\Desktop\11b9842e0a271ff252c1903e7132cd68_cb919ffc20c57901ba4dbed1a2b110ea_145378689808_800p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214422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Comic Sans MS" pitchFamily="66" charset="0"/>
              </a:rPr>
              <a:t>Источники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1857364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 </a:t>
            </a:r>
            <a:r>
              <a:rPr lang="en-US" dirty="0"/>
              <a:t>http://vyazaniex.ru/index.php/mn-01/mn-01-03?id=124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428868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2.  </a:t>
            </a:r>
            <a:r>
              <a:rPr lang="en-US" dirty="0"/>
              <a:t>http://www.liveinternet.ru/users/nadezhda_bio/post281376033/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2928934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3.  </a:t>
            </a:r>
            <a:r>
              <a:rPr lang="en-US" dirty="0"/>
              <a:t>https://yandex.ru/images</a:t>
            </a:r>
            <a:endParaRPr lang="ru-RU" dirty="0"/>
          </a:p>
        </p:txBody>
      </p:sp>
    </p:spTree>
  </p:cSld>
  <p:clrMapOvr>
    <a:masterClrMapping/>
  </p:clrMapOvr>
  <p:transition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eudina\Desktop\j0427836.103192407_st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928934"/>
            <a:ext cx="2537479" cy="32416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Откуда  появились петельки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1142984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 dirty="0">
              <a:solidFill>
                <a:srgbClr val="5F1B1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928662" y="1643050"/>
            <a:ext cx="5572164" cy="466344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Интересно, что вязание сначала было  мужским ремеслом, и мужчины боролись с женской конкуренцией специальными договорами. В 1612 году Пражские чулочники заявили, что под страхом денежного взыскания не примут на работу ни одной женщины! Лишь позднее, когда вязание широко распространилось, им стали заниматься прежде всего женщины. И все равно мужчины не потеряли интереса к вязанию. </a:t>
            </a:r>
            <a:endParaRPr lang="ru-RU" sz="3600" dirty="0"/>
          </a:p>
        </p:txBody>
      </p:sp>
    </p:spTree>
  </p:cSld>
  <p:clrMapOvr>
    <a:masterClrMapping/>
  </p:clrMapOvr>
  <p:transition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eudina\Desktop\29dfc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143380"/>
            <a:ext cx="4786346" cy="24964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85852" y="428604"/>
            <a:ext cx="7504960" cy="5877886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None/>
              <a:defRPr/>
            </a:pPr>
            <a:r>
              <a:rPr lang="ru-RU" sz="3200" dirty="0">
                <a:solidFill>
                  <a:srgbClr val="5F1B1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>
                <a:solidFill>
                  <a:srgbClr val="5F1B1D"/>
                </a:solidFill>
                <a:latin typeface="Times New Roman" pitchFamily="18" charset="0"/>
                <a:cs typeface="Times New Roman" pitchFamily="18" charset="0"/>
              </a:rPr>
              <a:t>Сегодня ручное вязание привлекает                            все больше людей, покоряя своей                                 красотой и широкими возможностями  для проявления творческой фантазии. Сам процесс вязания способен доставить огромную радость. Разнообразие приемов, богатый выбор цветовых и орнаментальных решений, нестандартность фасонов и моделей позволяет создавать одежду, соответствующую вкусам, характеру, носящую неповторимый отпечаток Вашей индивидуальности. Умение вязать не только доставит Вам эстетическое наслаждение, но и поможет найти свой стиль.  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Виды спиц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1357298"/>
            <a:ext cx="4929222" cy="2000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    Прямые спицы - </a:t>
            </a:r>
            <a:r>
              <a:rPr lang="ru-RU" sz="2000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обычно используются для вязания жакетов и других крупных вещей. Такие спицы имеют один заостренный конец, на втором находится ограничитель, который не дает петлям сползать.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eudina\Desktop\virb_500-7_fu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3214710" cy="963168"/>
          </a:xfrm>
          <a:prstGeom prst="rect">
            <a:avLst/>
          </a:prstGeom>
          <a:noFill/>
        </p:spPr>
      </p:pic>
      <p:pic>
        <p:nvPicPr>
          <p:cNvPr id="29699" name="Picture 3" descr="C:\Users\eudina\Desktop\market_-iNzqp8qkvU1lOTWPxHFbA_300x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714752"/>
            <a:ext cx="3390681" cy="24288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3357562"/>
            <a:ext cx="47149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Круговые спицы - э</a:t>
            </a:r>
            <a:r>
              <a:rPr lang="ru-RU" sz="2000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то две спицы, соединенные пластмассовой леской между собой. Их можно использовать как для вязания мелких деталей, так и при вязании по кругу или для создания крупных объемных вещей (таким образом вязаное полотно не нужно держать на спице, и руки получают меньше нагрузки). К тому же, такими спицами удобно пользоваться в поездках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effectLst/>
                <a:latin typeface="Comic Sans MS" pitchFamily="66" charset="0"/>
              </a:rPr>
              <a:t>Виды спиц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524000"/>
            <a:ext cx="4147374" cy="2476504"/>
          </a:xfrm>
        </p:spPr>
        <p:txBody>
          <a:bodyPr>
            <a:normAutofit fontScale="47500" lnSpcReduction="20000"/>
          </a:bodyPr>
          <a:lstStyle/>
          <a:p>
            <a:r>
              <a:rPr lang="ru-RU" sz="5100" b="1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Чулочные спицы - </a:t>
            </a:r>
            <a:r>
              <a:rPr lang="ru-RU" sz="5100" dirty="0" err="1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спицы</a:t>
            </a:r>
            <a:r>
              <a:rPr lang="ru-RU" sz="5100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 с двумя остриями. Их обычно продают по 5 штук и используют для вязания по кругу (носки, варежки и т.д.)</a:t>
            </a:r>
            <a:r>
              <a:rPr lang="ru-RU" dirty="0">
                <a:solidFill>
                  <a:srgbClr val="420042"/>
                </a:solidFill>
              </a:rPr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3714752"/>
            <a:ext cx="39290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ru-RU" dirty="0">
                <a:solidFill>
                  <a:srgbClr val="420042"/>
                </a:solidFill>
              </a:rPr>
            </a:br>
            <a:r>
              <a:rPr lang="ru-RU" sz="2400" b="1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Вспомогательные спицы </a:t>
            </a:r>
            <a:r>
              <a:rPr lang="ru-RU" sz="2400" dirty="0">
                <a:solidFill>
                  <a:srgbClr val="420042"/>
                </a:solidFill>
                <a:latin typeface="Times New Roman" pitchFamily="18" charset="0"/>
                <a:cs typeface="Times New Roman" pitchFamily="18" charset="0"/>
              </a:rPr>
              <a:t>- бывают прямые и изогнутые. С их помощью можно на время снять петли с основной (для рисунка или для вывязывания карманов).</a:t>
            </a:r>
            <a:br>
              <a:rPr lang="ru-RU" dirty="0">
                <a:solidFill>
                  <a:srgbClr val="420042"/>
                </a:solidFill>
              </a:rPr>
            </a:br>
            <a:endParaRPr lang="ru-RU" dirty="0"/>
          </a:p>
        </p:txBody>
      </p:sp>
      <p:pic>
        <p:nvPicPr>
          <p:cNvPr id="30722" name="Picture 2" descr="C:\Users\eudina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3219450" cy="2047875"/>
          </a:xfrm>
          <a:prstGeom prst="rect">
            <a:avLst/>
          </a:prstGeom>
          <a:noFill/>
        </p:spPr>
      </p:pic>
      <p:pic>
        <p:nvPicPr>
          <p:cNvPr id="30723" name="Picture 3" descr="C:\Users\eudina\Desktop\b579cc20-9510-425c-9499-c39bc3c84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286256"/>
            <a:ext cx="3500462" cy="78322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Comic Sans MS" pitchFamily="66" charset="0"/>
              </a:rPr>
              <a:t>Пряжа для вязания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2000240"/>
            <a:ext cx="4433126" cy="46634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   Правильный выбор пряжи во многом определяет внешний вид вашего будущего изделия. Выбор этот зависит от того, каким способом вы вяжете - крючком, спицами, на машине или каким-либо другим, а также от типа изделия и ваших личных предпочтений.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33794" name="Picture 2" descr="C:\Users\eudina\Desktop\2685231_s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2428868"/>
            <a:ext cx="3657600" cy="264718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vse-vjazanie.ru/wp-content/uploads/2016/01/rasshifrovka-jetiketki-mot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4452945" cy="45720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itchFamily="66" charset="0"/>
              </a:rPr>
              <a:t>Советы по выбору пряжи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1.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Необходимо  обратить внимание, это состав пряжи. Состав пряжи всегда указывается на этикетке.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Обращаем внимание на толщину пряжи и количество ниток, которые вам потребуются. Если вы выбрали для вязания модель с описанием,  то в инструкции всегда указывается толщина рекомендованной пряжи. </a:t>
            </a:r>
          </a:p>
        </p:txBody>
      </p:sp>
    </p:spTree>
  </p:cSld>
  <p:clrMapOvr>
    <a:masterClrMapping/>
  </p:clrMapOvr>
  <p:transition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omic Sans MS" pitchFamily="66" charset="0"/>
              </a:rPr>
              <a:t>Советы  по выбору  пряжи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3.  Обращаем внимание на  однородность нитки. Внимательно осмотрите мотки, проверьте, чтобы нить была однородная, без утолщений и узелков, а также утонченных участков. Особенно внимательно выбирайте мотки пряжи секционного крашения — выбирайте мотки, которые начинаются с одинакового цветового фрагмента.</a:t>
            </a:r>
          </a:p>
        </p:txBody>
      </p:sp>
      <p:pic>
        <p:nvPicPr>
          <p:cNvPr id="36866" name="Picture 2" descr="http://klubki-v-korzinke.ru/wa-data/public/shop/products/13/45/4513/images/3976/3976.750x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2714644" cy="441944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370</TotalTime>
  <Words>1358</Words>
  <Application>Microsoft Office PowerPoint</Application>
  <PresentationFormat>Экран (4:3)</PresentationFormat>
  <Paragraphs>75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Arial</vt:lpstr>
      <vt:lpstr>Comic Sans MS</vt:lpstr>
      <vt:lpstr>Corbel</vt:lpstr>
      <vt:lpstr>Georgia</vt:lpstr>
      <vt:lpstr>Gill Sans MT</vt:lpstr>
      <vt:lpstr>Times New Roman</vt:lpstr>
      <vt:lpstr>Verdana</vt:lpstr>
      <vt:lpstr>Wingdings 2</vt:lpstr>
      <vt:lpstr>Солнцестояние</vt:lpstr>
      <vt:lpstr>Вязание спицами</vt:lpstr>
      <vt:lpstr>Откуда  появились петельки</vt:lpstr>
      <vt:lpstr>Откуда  появились петельки</vt:lpstr>
      <vt:lpstr>Презентация PowerPoint</vt:lpstr>
      <vt:lpstr>Виды спиц</vt:lpstr>
      <vt:lpstr>Виды спиц</vt:lpstr>
      <vt:lpstr>Пряжа для вязания</vt:lpstr>
      <vt:lpstr>Советы по выбору пряжи</vt:lpstr>
      <vt:lpstr>Советы  по выбору  пряжи </vt:lpstr>
      <vt:lpstr>Презентация PowerPoint</vt:lpstr>
      <vt:lpstr>Правила безопасной работы при вязании спицами: </vt:lpstr>
      <vt:lpstr>Санитарно-гигиенические требования при вязании: </vt:lpstr>
      <vt:lpstr>Советы начинающим вязать</vt:lpstr>
      <vt:lpstr>Набор петель</vt:lpstr>
      <vt:lpstr>Презентация PowerPoint</vt:lpstr>
      <vt:lpstr>Лицевая петля</vt:lpstr>
      <vt:lpstr> Платочная вязка</vt:lpstr>
      <vt:lpstr>Изнаночная петля</vt:lpstr>
      <vt:lpstr> Чулочная вязка</vt:lpstr>
      <vt:lpstr>Поперечная резинка</vt:lpstr>
      <vt:lpstr>Важно!</vt:lpstr>
      <vt:lpstr>Изделия, связанные спицами</vt:lpstr>
      <vt:lpstr>Изделия, связанные спицами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Вязание спицами</dc:title>
  <dc:creator>1</dc:creator>
  <cp:lastModifiedBy>user</cp:lastModifiedBy>
  <cp:revision>42</cp:revision>
  <dcterms:created xsi:type="dcterms:W3CDTF">2013-10-27T10:02:42Z</dcterms:created>
  <dcterms:modified xsi:type="dcterms:W3CDTF">2021-02-16T06:01:11Z</dcterms:modified>
</cp:coreProperties>
</file>