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332656"/>
            <a:ext cx="7694672" cy="43204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effectLst/>
              </a:rPr>
              <a:t>Выполните тест по произведению Н.А.Некрасова «Железная дорога»</a:t>
            </a:r>
            <a:endParaRPr lang="ru-RU" sz="2400" b="1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764704"/>
            <a:ext cx="8136904" cy="4968552"/>
          </a:xfrm>
        </p:spPr>
        <p:txBody>
          <a:bodyPr>
            <a:normAutofit fontScale="25000" lnSpcReduction="20000"/>
          </a:bodyPr>
          <a:lstStyle/>
          <a:p>
            <a:r>
              <a:rPr lang="ru-RU" sz="5600" b="1" dirty="0" smtClean="0">
                <a:latin typeface="Arial" pitchFamily="34" charset="0"/>
                <a:cs typeface="Arial" pitchFamily="34" charset="0"/>
              </a:rPr>
              <a:t>1. Тема стихотворения:</a:t>
            </a:r>
            <a:endParaRPr lang="ru-RU" sz="5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А) любовь к Родине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Б) быт и нравы крестьян при крепостном праве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В) тяжелый труд крепостных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. Изображение осени в начале стихотворения представляет собой:</a:t>
            </a:r>
            <a:endParaRPr lang="ru-RU" sz="5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А) повествование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Б) рассуждение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В) описание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. Пейзаж увиден глазами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А)Вани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Б)генерала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В)пассажира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. Стихотворение посвящается детям, потому что:</a:t>
            </a:r>
            <a:endParaRPr lang="ru-RU" sz="5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А) они не были свидетелями описанных событий и должны знать правду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Б) они должны знать, как жили простые люди при крепостном праве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В)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стихотворении упоминается мальчик Ваня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. Описывая картины природы и сон мальчика, автор использует:</a:t>
            </a:r>
            <a:endParaRPr lang="ru-RU" sz="5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А) сравнения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Б) антитезу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В) аллегорию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. Значение,  которое приобретают  слова «к жизни воззвав эти дебри бесплодные», следующие:</a:t>
            </a:r>
            <a:endParaRPr lang="ru-RU" sz="5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А) строители железной дороги принесли цивилизацию в глухие. непроходимые леса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Б) строители напрасно трудились в непроходимых лесах и болотах</a:t>
            </a:r>
          </a:p>
          <a:p>
            <a:r>
              <a:rPr lang="ru-RU" sz="5600" dirty="0" smtClean="0">
                <a:latin typeface="Arial" pitchFamily="34" charset="0"/>
                <a:cs typeface="Arial" pitchFamily="34" charset="0"/>
              </a:rPr>
              <a:t>В) на бесплодной земле нельзя ничего сделать</a:t>
            </a:r>
          </a:p>
          <a:p>
            <a:r>
              <a:rPr lang="ru-RU" sz="48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260648"/>
            <a:ext cx="7674056" cy="6597352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7. Укор, с которым обращаются к мальчику во сне строители дороги:</a:t>
            </a:r>
            <a:endParaRPr lang="ru-RU" sz="5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А) «Нам не ездить по этой дороге!»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Б) «Вы наши плоды пожинаете!»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В) «Мы не знали счастья!»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8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. Автор предлагает Ване:</a:t>
            </a:r>
            <a:endParaRPr lang="ru-RU" sz="5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А) перенять благородную привычку к труду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Б) подвергнуть сомнению высказывания генерала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В) изучать историю Родины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9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. Генерал считает русских крестьян:</a:t>
            </a:r>
            <a:endParaRPr lang="ru-RU" sz="5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А) Лентяями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Б) варварами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В) глупцами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10.Качество 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русского народа, которым восхищается автор:</a:t>
            </a:r>
            <a:endParaRPr lang="ru-RU" sz="5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А) терпение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Б)выносливость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В) немногословность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11. 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Дорога в стихотворении является символом:</a:t>
            </a:r>
            <a:endParaRPr lang="ru-RU" sz="5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А) прошлого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Б) настоящего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В) будущего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73</Words>
  <Application>Microsoft Office PowerPoint</Application>
  <PresentationFormat>Экран (4:3)</PresentationFormat>
  <Paragraphs>46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Солнцестояние</vt:lpstr>
      <vt:lpstr>Выполните тест по произведению Н.А.Некрасова «Железная дорога»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Выполните тест по произведению Н.А.Некрасова «Железная дорога»</dc:title>
  <cp:lastModifiedBy>rus-yz</cp:lastModifiedBy>
  <cp:revision>1</cp:revision>
  <dcterms:modified xsi:type="dcterms:W3CDTF">2021-02-09T07:18:41Z</dcterms:modified>
</cp:coreProperties>
</file>