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332656"/>
            <a:ext cx="6964288" cy="72546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Garamond" pitchFamily="18" charset="0"/>
              </a:rPr>
              <a:t>Девятое февраля</a:t>
            </a:r>
            <a:br>
              <a:rPr lang="ru-RU" sz="3200" dirty="0" smtClean="0">
                <a:latin typeface="Garamond" pitchFamily="18" charset="0"/>
              </a:rPr>
            </a:br>
            <a:r>
              <a:rPr lang="ru-RU" sz="3200" dirty="0" smtClean="0">
                <a:latin typeface="Garamond" pitchFamily="18" charset="0"/>
              </a:rPr>
              <a:t>Классная работа.</a:t>
            </a:r>
            <a:endParaRPr lang="ru-RU" sz="3200" dirty="0">
              <a:latin typeface="Garamond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1268760"/>
            <a:ext cx="6534472" cy="5589240"/>
          </a:xfrm>
        </p:spPr>
        <p:txBody>
          <a:bodyPr>
            <a:normAutofit/>
          </a:bodyPr>
          <a:lstStyle/>
          <a:p>
            <a:r>
              <a:rPr lang="ru-RU" dirty="0" smtClean="0"/>
              <a:t>Упражнение 1.  Определите разряды прилагательных:</a:t>
            </a:r>
          </a:p>
          <a:p>
            <a:r>
              <a:rPr lang="ru-RU" altLang="ru-RU" b="0" dirty="0" smtClean="0"/>
              <a:t>1. Неопытный повар всегда винит печь.</a:t>
            </a:r>
          </a:p>
          <a:p>
            <a:r>
              <a:rPr lang="ru-RU" altLang="ru-RU" b="0" dirty="0" smtClean="0"/>
              <a:t>2. Деньги берут за лисий мех, а не за лисью норку.</a:t>
            </a:r>
          </a:p>
          <a:p>
            <a:r>
              <a:rPr lang="ru-RU" altLang="ru-RU" b="0" dirty="0" smtClean="0"/>
              <a:t>3. Рыбу соломенной сетью не ловят.</a:t>
            </a:r>
          </a:p>
          <a:p>
            <a:r>
              <a:rPr lang="ru-RU" altLang="ru-RU" b="0" dirty="0" smtClean="0"/>
              <a:t>4. Выловленная рыба всегда кажется ледяной</a:t>
            </a:r>
            <a:r>
              <a:rPr lang="ru-RU" altLang="ru-RU" b="0" dirty="0" smtClean="0"/>
              <a:t>.</a:t>
            </a:r>
          </a:p>
          <a:p>
            <a:endParaRPr lang="ru-RU" altLang="ru-RU" dirty="0" smtClean="0"/>
          </a:p>
          <a:p>
            <a:r>
              <a:rPr lang="ru-RU" altLang="ru-RU" dirty="0" smtClean="0"/>
              <a:t>Упражнение 2. </a:t>
            </a:r>
            <a:r>
              <a:rPr lang="ru-RU" dirty="0" smtClean="0"/>
              <a:t>Спишите. Вставьте пропущенные буквы. Объясните написание.</a:t>
            </a:r>
            <a:endParaRPr lang="ru-RU" b="0" dirty="0" smtClean="0"/>
          </a:p>
          <a:p>
            <a:r>
              <a:rPr lang="ru-RU" b="0" dirty="0" err="1" smtClean="0"/>
              <a:t>Карти</a:t>
            </a:r>
            <a:r>
              <a:rPr lang="ru-RU" b="0" dirty="0" smtClean="0"/>
              <a:t>..</a:t>
            </a:r>
            <a:r>
              <a:rPr lang="ru-RU" b="0" dirty="0" err="1" smtClean="0"/>
              <a:t>ая</a:t>
            </a:r>
            <a:r>
              <a:rPr lang="ru-RU" b="0" dirty="0" smtClean="0"/>
              <a:t> галерея, </a:t>
            </a:r>
            <a:r>
              <a:rPr lang="ru-RU" b="0" dirty="0" err="1" smtClean="0"/>
              <a:t>деревя</a:t>
            </a:r>
            <a:r>
              <a:rPr lang="ru-RU" b="0" dirty="0" smtClean="0"/>
              <a:t>..</a:t>
            </a:r>
            <a:r>
              <a:rPr lang="ru-RU" b="0" dirty="0" err="1" smtClean="0"/>
              <a:t>ый</a:t>
            </a:r>
            <a:r>
              <a:rPr lang="ru-RU" b="0" dirty="0" smtClean="0"/>
              <a:t> ящик, соловьи..</a:t>
            </a:r>
            <a:r>
              <a:rPr lang="ru-RU" b="0" dirty="0" err="1" smtClean="0"/>
              <a:t>ые</a:t>
            </a:r>
            <a:r>
              <a:rPr lang="ru-RU" b="0" dirty="0" smtClean="0"/>
              <a:t> трели, ветре..</a:t>
            </a:r>
            <a:r>
              <a:rPr lang="ru-RU" b="0" dirty="0" err="1" smtClean="0"/>
              <a:t>ый</a:t>
            </a:r>
            <a:r>
              <a:rPr lang="ru-RU" b="0" dirty="0" smtClean="0"/>
              <a:t> день, </a:t>
            </a:r>
            <a:r>
              <a:rPr lang="ru-RU" b="0" dirty="0" err="1" smtClean="0"/>
              <a:t>румя</a:t>
            </a:r>
            <a:r>
              <a:rPr lang="ru-RU" b="0" dirty="0" smtClean="0"/>
              <a:t>..</a:t>
            </a:r>
            <a:r>
              <a:rPr lang="ru-RU" b="0" dirty="0" err="1" smtClean="0"/>
              <a:t>ые</a:t>
            </a:r>
            <a:r>
              <a:rPr lang="ru-RU" b="0" dirty="0" smtClean="0"/>
              <a:t> щеки, стекля..</a:t>
            </a:r>
            <a:r>
              <a:rPr lang="ru-RU" b="0" dirty="0" err="1" smtClean="0"/>
              <a:t>ый</a:t>
            </a:r>
            <a:r>
              <a:rPr lang="ru-RU" b="0" dirty="0" smtClean="0"/>
              <a:t> шар, дли..</a:t>
            </a:r>
            <a:r>
              <a:rPr lang="ru-RU" b="0" dirty="0" err="1" smtClean="0"/>
              <a:t>ый</a:t>
            </a:r>
            <a:r>
              <a:rPr lang="ru-RU" b="0" dirty="0" smtClean="0"/>
              <a:t> путь</a:t>
            </a:r>
            <a:r>
              <a:rPr lang="ru-RU" b="0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Упражнение </a:t>
            </a:r>
            <a:r>
              <a:rPr lang="ru-RU" dirty="0" smtClean="0"/>
              <a:t>3. Спишите предложение, выполните морфологический разбор имен прилагательных.</a:t>
            </a:r>
          </a:p>
          <a:p>
            <a:r>
              <a:rPr lang="ru-RU" b="0" dirty="0" smtClean="0"/>
              <a:t>На темном небе рассыпались яркие зимние звезды.</a:t>
            </a:r>
          </a:p>
          <a:p>
            <a:endParaRPr lang="ru-RU" b="0" dirty="0" smtClean="0"/>
          </a:p>
          <a:p>
            <a:endParaRPr lang="ru-RU" altLang="ru-RU" b="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114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Эркер</vt:lpstr>
      <vt:lpstr>Девятое февраля Классная работа.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Девятое февраля Классная работа.</dc:title>
  <cp:lastModifiedBy>rus-yz</cp:lastModifiedBy>
  <cp:revision>1</cp:revision>
  <dcterms:modified xsi:type="dcterms:W3CDTF">2021-02-09T06:57:59Z</dcterms:modified>
</cp:coreProperties>
</file>