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369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547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78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76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60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101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19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558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750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45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037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762D5-3276-46EC-8A79-62A2F65B354F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234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4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урока: какие работы тебе нравятся?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018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Задание 1 стр. 36. посмотрите на картинки с профессиями, прочитайте и переведите их. Незнакомые слова пишем к себе в словарик или в тетрадь. Угадай пять профессий 1.2) стр.37 составь предложения . Какие профессии популярны в твоем классе. Выберите пять профессий.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867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1850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dirty="0" smtClean="0"/>
              <a:t>Домашнее задание : делаем задание из рабочей тетради </a:t>
            </a:r>
            <a:r>
              <a:rPr lang="ru-RU" smtClean="0"/>
              <a:t>со слайда 3.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35827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72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Английский язык 4 класс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9</cp:revision>
  <dcterms:created xsi:type="dcterms:W3CDTF">2020-05-05T07:47:10Z</dcterms:created>
  <dcterms:modified xsi:type="dcterms:W3CDTF">2020-05-07T19:11:37Z</dcterms:modified>
</cp:coreProperties>
</file>