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69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547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8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6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0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1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8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5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45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3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3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</a:t>
            </a:r>
            <a:r>
              <a:rPr lang="ru-RU" dirty="0" err="1" smtClean="0"/>
              <a:t>ветренно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018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Задание 1 стр. 102. посмотри на картинки , прослушай и прочитай слова.</a:t>
            </a:r>
          </a:p>
          <a:p>
            <a:pPr marL="0" indent="0">
              <a:buNone/>
            </a:pPr>
            <a:r>
              <a:rPr lang="en-US" dirty="0" smtClean="0"/>
              <a:t>It windy-</a:t>
            </a:r>
            <a:r>
              <a:rPr lang="ru-RU" dirty="0" smtClean="0"/>
              <a:t>ветрено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is cold-</a:t>
            </a:r>
            <a:r>
              <a:rPr lang="ru-RU" dirty="0" smtClean="0"/>
              <a:t>холодно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Island –</a:t>
            </a:r>
            <a:r>
              <a:rPr lang="ru-RU" dirty="0" smtClean="0"/>
              <a:t>остров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Socks-</a:t>
            </a:r>
            <a:r>
              <a:rPr lang="ru-RU" dirty="0" smtClean="0"/>
              <a:t>носки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T-shirt- </a:t>
            </a:r>
            <a:r>
              <a:rPr lang="ru-RU" dirty="0" smtClean="0"/>
              <a:t>майка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Jeans-</a:t>
            </a:r>
            <a:r>
              <a:rPr lang="ru-RU" dirty="0" smtClean="0"/>
              <a:t>джинсы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Shoes-</a:t>
            </a:r>
            <a:r>
              <a:rPr lang="ru-RU" dirty="0" smtClean="0"/>
              <a:t> </a:t>
            </a:r>
            <a:r>
              <a:rPr lang="ru-RU" dirty="0" err="1" smtClean="0"/>
              <a:t>обувь,ботинки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Skirt-</a:t>
            </a:r>
            <a:r>
              <a:rPr lang="ru-RU" dirty="0" smtClean="0"/>
              <a:t>юбка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6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/>
              <a:t>Задание 2 стр.102. проговори устно используя образец.</a:t>
            </a:r>
          </a:p>
          <a:p>
            <a:r>
              <a:rPr lang="ru-RU" dirty="0" smtClean="0"/>
              <a:t>Задание 3 стр.103. прослушай запись песенки и прочитай ее. Выпиши незнакомые слова в тетрадь </a:t>
            </a:r>
            <a:r>
              <a:rPr lang="ru-RU" smtClean="0"/>
              <a:t>или словарик. </a:t>
            </a:r>
            <a:endParaRPr lang="ru-RU" dirty="0" smtClean="0"/>
          </a:p>
          <a:p>
            <a:r>
              <a:rPr lang="ru-RU" dirty="0" smtClean="0"/>
              <a:t>Домашнее задание : читать песенку со стр.103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850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78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Английский язык 2 класс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2020-05-05T07:47:10Z</dcterms:created>
  <dcterms:modified xsi:type="dcterms:W3CDTF">2020-05-05T09:46:05Z</dcterms:modified>
</cp:coreProperties>
</file>