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3" r:id="rId2"/>
    <p:sldId id="257" r:id="rId3"/>
    <p:sldId id="258" r:id="rId4"/>
    <p:sldId id="264" r:id="rId5"/>
    <p:sldId id="284" r:id="rId6"/>
    <p:sldId id="287" r:id="rId7"/>
    <p:sldId id="290" r:id="rId8"/>
    <p:sldId id="266" r:id="rId9"/>
    <p:sldId id="268" r:id="rId10"/>
    <p:sldId id="289" r:id="rId11"/>
    <p:sldId id="272" r:id="rId12"/>
    <p:sldId id="269" r:id="rId13"/>
    <p:sldId id="270" r:id="rId14"/>
    <p:sldId id="278" r:id="rId15"/>
    <p:sldId id="271" r:id="rId16"/>
    <p:sldId id="274" r:id="rId17"/>
    <p:sldId id="280" r:id="rId18"/>
    <p:sldId id="288" r:id="rId19"/>
    <p:sldId id="29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312F-0880-45FE-8722-B28AD746F1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8079C-0368-4864-BCB4-D64CB73CF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Черно-оранжевые цвета Георгиевской ленты стали в России символом военной доблести и славы.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8079C-0368-4864-BCB4-D64CB73CFF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вот весной 2005 года на улицах российских городов впервые появилась «Георгиевская ленточка». Эта акция родилась стихийно, выросла она из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интернет-проекта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«Наша Победа», главной целью которого была публикация историй и фотографий времен Великой Отечественной войны. Ленточка стала своеобразным атрибутом торжественных мероприятий, традиционных встреч с ветеранами, праздничных гуляний во многих городах Российской Федерации.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8079C-0368-4864-BCB4-D64CB73CFFF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каждого человека, 9 мая, считается большим праздником, который, всей страной отмечается каждый год. В этот день, люди выходят на парад, посвященный погибшим воинам, а также тем ветеранам, кто защищал свою Родину, и по сей день, еще жив. Это наша им благодарность, за мирное время. Для нас, этот день, как светлый праздник, так и день скорби по тем, кто не вернулся домой. Георгиевская лента или гвардейская лента, считается символом этого важного дня, в жизни каждого гражданина своей страны. В России, этот праздник, наиболее почитаем. Не обязательно покупать георгиевскую ленту, где-нибудь в магазине или на рынке, ее можно сделать своими руками, с помощью техники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канзаши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Канзаши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георгиевская лента, станет индивидуальной изюминкой, вашего праздничного образа.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8079C-0368-4864-BCB4-D64CB73CFF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Канзаши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георгиевской ленты, это не только необходимый аксессуар, но и памятная вещь, которую вы можете сделать не только себе, но и своим друзьям и коллегам.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8079C-0368-4864-BCB4-D64CB73CFF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«</a:t>
            </a:r>
            <a:r>
              <a:rPr lang="ru-RU" sz="4000" b="1" dirty="0" smtClean="0"/>
              <a:t>Выполнение нагрудного украшения </a:t>
            </a:r>
          </a:p>
          <a:p>
            <a:pPr algn="ctr">
              <a:buNone/>
            </a:pPr>
            <a:r>
              <a:rPr lang="ru-RU" sz="4000" b="1" dirty="0" smtClean="0"/>
              <a:t>к 9 мая</a:t>
            </a:r>
          </a:p>
          <a:p>
            <a:pPr algn="ctr">
              <a:buNone/>
            </a:pPr>
            <a:r>
              <a:rPr lang="ru-RU" sz="4000" b="1" dirty="0" smtClean="0"/>
              <a:t> из </a:t>
            </a:r>
            <a:r>
              <a:rPr lang="ru-RU" sz="4000" b="1" dirty="0" smtClean="0"/>
              <a:t>атласных лент»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Техника безопасности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Правила безопасной работы с ножницами.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Правила безопасной работы с иголкой.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Правила безопасной работы со свечкой</a:t>
            </a:r>
          </a:p>
          <a:p>
            <a:pPr>
              <a:buNone/>
            </a:pPr>
            <a:r>
              <a:rPr lang="ru-RU" dirty="0" smtClean="0"/>
              <a:t>    (или зажигалкой)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Правила безопасной работы с клеем (или клеевым пистолетом)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работы</a:t>
            </a:r>
            <a:endParaRPr lang="ru-RU" dirty="0"/>
          </a:p>
        </p:txBody>
      </p:sp>
      <p:pic>
        <p:nvPicPr>
          <p:cNvPr id="1026" name="Picture 2" descr="G:\1Технология\ленты\IMG_20190324_1548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Пришить булавку</a:t>
            </a:r>
            <a:endParaRPr lang="ru-RU" dirty="0"/>
          </a:p>
        </p:txBody>
      </p:sp>
      <p:pic>
        <p:nvPicPr>
          <p:cNvPr id="7" name="Содержимое 6" descr="G:\1Технология\ленты\IMG_20190324_1554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633670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Выполнить </a:t>
            </a:r>
            <a:r>
              <a:rPr lang="ru-RU" dirty="0" smtClean="0"/>
              <a:t>цветки  с помощью шаблонов из атласных лент</a:t>
            </a:r>
            <a:endParaRPr lang="ru-RU" dirty="0"/>
          </a:p>
        </p:txBody>
      </p:sp>
      <p:pic>
        <p:nvPicPr>
          <p:cNvPr id="4" name="Содержимое 3" descr="G:\1Технология\ленты\IMG_20190324_1607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583264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Соединить два цветка  </a:t>
            </a:r>
            <a:endParaRPr lang="ru-RU" dirty="0"/>
          </a:p>
        </p:txBody>
      </p:sp>
      <p:pic>
        <p:nvPicPr>
          <p:cNvPr id="4" name="Содержимое 3" descr="IMG_20190324_1611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Соединить цветок и ленту</a:t>
            </a:r>
            <a:endParaRPr lang="ru-RU" dirty="0"/>
          </a:p>
        </p:txBody>
      </p:sp>
      <p:pic>
        <p:nvPicPr>
          <p:cNvPr id="4" name="Содержимое 3" descr="G:\1Технология\ленты\IMG_20190324_16121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12879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Подготовить </a:t>
            </a:r>
            <a:r>
              <a:rPr lang="ru-RU" dirty="0" err="1" smtClean="0"/>
              <a:t>кабашон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 значок или картинка к 9 мая)</a:t>
            </a:r>
            <a:endParaRPr lang="ru-RU" dirty="0"/>
          </a:p>
        </p:txBody>
      </p:sp>
      <p:pic>
        <p:nvPicPr>
          <p:cNvPr id="4" name="Содержимое 3" descr="IMG_20190324_1549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600200"/>
            <a:ext cx="4536504" cy="5069160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готового изделия</a:t>
            </a:r>
            <a:endParaRPr lang="ru-RU" dirty="0"/>
          </a:p>
        </p:txBody>
      </p:sp>
      <p:pic>
        <p:nvPicPr>
          <p:cNvPr id="4" name="Содержимое 3" descr="IMG_20190324_1624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600200"/>
            <a:ext cx="3713460" cy="45259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Носить георгиевскую ленту можно: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лацкане одежды</a:t>
            </a:r>
          </a:p>
          <a:p>
            <a:r>
              <a:rPr lang="ru-RU" dirty="0" smtClean="0"/>
              <a:t>На ремне сумки</a:t>
            </a:r>
          </a:p>
          <a:p>
            <a:r>
              <a:rPr lang="ru-RU" dirty="0" smtClean="0"/>
              <a:t>На антенне автомобиля</a:t>
            </a:r>
          </a:p>
          <a:p>
            <a:r>
              <a:rPr lang="ru-RU" dirty="0" smtClean="0"/>
              <a:t>На рукаве одежды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dirty="0" smtClean="0"/>
          </a:p>
          <a:p>
            <a:pPr algn="ctr"/>
            <a:r>
              <a:rPr lang="ru-RU" dirty="0" smtClean="0"/>
              <a:t>Нагрудное украшение из георгиевской ленты, это не только необходимый аксессуар, но и памятная вещь, которую вы можете сделать не только себе, но и своим друзьям и близким.</a:t>
            </a:r>
          </a:p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изображено на картинке?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00200"/>
            <a:ext cx="684076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Историческая справка.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Орден Георгия был учрежден в 1769 году. По статусу он давался только за конкретные подвиги в военное время "тем, кои… отличили себя особливым каким мужественным поступком или подали мудрые и для нашей воинской службы полезные советы". Это была исключительная воинская награда.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>
                <a:solidFill>
                  <a:srgbClr val="C00000"/>
                </a:solidFill>
              </a:rPr>
              <a:t>Сравнение с георгиевской лентой.</a:t>
            </a:r>
            <a:br>
              <a:rPr lang="ru-RU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Ленту, которую именуют «георгиевской» и раздают в рамках акции ко Дню Победы, правильнее называть гвардейской, так как она оранжевого цвета.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Нагрудные украшения к 9мая</a:t>
            </a:r>
            <a:endParaRPr lang="ru-RU" dirty="0"/>
          </a:p>
        </p:txBody>
      </p:sp>
      <p:pic>
        <p:nvPicPr>
          <p:cNvPr id="4" name="Содержимое 3" descr="G:\1Технология\ленты\IMG_20190324_1624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51520" y="1412777"/>
            <a:ext cx="30243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IMG_20190324_1703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484784"/>
            <a:ext cx="3456384" cy="3384376"/>
          </a:xfrm>
          <a:prstGeom prst="rect">
            <a:avLst/>
          </a:prstGeom>
        </p:spPr>
      </p:pic>
      <p:pic>
        <p:nvPicPr>
          <p:cNvPr id="6" name="Содержимое 4" descr="IMG_20190324_1702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776" y="3329608"/>
            <a:ext cx="3024336" cy="326774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«Выполнение изделия из атласных лент в стиле </a:t>
            </a:r>
            <a:r>
              <a:rPr lang="ru-RU" sz="4800" dirty="0" err="1" smtClean="0">
                <a:solidFill>
                  <a:srgbClr val="C00000"/>
                </a:solidFill>
              </a:rPr>
              <a:t>канзаши</a:t>
            </a:r>
            <a:r>
              <a:rPr lang="ru-RU" sz="4800" dirty="0" smtClean="0">
                <a:solidFill>
                  <a:srgbClr val="C00000"/>
                </a:solidFill>
              </a:rPr>
              <a:t>»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Кандзаси</a:t>
            </a:r>
            <a:r>
              <a:rPr lang="ru-RU" dirty="0" smtClean="0"/>
              <a:t> (</a:t>
            </a:r>
            <a:r>
              <a:rPr lang="ru-RU" dirty="0" err="1" smtClean="0"/>
              <a:t>Канзаши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 smtClean="0"/>
              <a:t>Украшение для волос, используемые в традиционных китайских и японских прическах. Примерно 400 лет назад…</a:t>
            </a:r>
          </a:p>
          <a:p>
            <a:r>
              <a:rPr lang="ru-RU" dirty="0" smtClean="0"/>
              <a:t>Изготовление цветов из атласных лент</a:t>
            </a:r>
          </a:p>
          <a:p>
            <a:endParaRPr lang="ru-RU" dirty="0"/>
          </a:p>
        </p:txBody>
      </p:sp>
      <p:pic>
        <p:nvPicPr>
          <p:cNvPr id="4" name="Рисунок 3" descr="http://www.artofcare.ru/files/images4/2/7139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79" y="3284984"/>
            <a:ext cx="518457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2434282"/>
          </a:xfrm>
        </p:spPr>
        <p:txBody>
          <a:bodyPr>
            <a:normAutofit/>
          </a:bodyPr>
          <a:lstStyle/>
          <a:p>
            <a:r>
              <a:rPr lang="ru-RU" dirty="0" smtClean="0"/>
              <a:t>Технологическая карта по изготовлению нагрудного украшения к 9 мая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G:\1Технология\ленты\IMG_20190324_162415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55775" y="2492896"/>
            <a:ext cx="4248471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Материалы и оборудование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 Георгиевская лента – 20 - 25см</a:t>
            </a:r>
          </a:p>
          <a:p>
            <a:r>
              <a:rPr lang="ru-RU" dirty="0" smtClean="0"/>
              <a:t>2. Атласные ленты шириной 1см:</a:t>
            </a:r>
          </a:p>
          <a:p>
            <a:r>
              <a:rPr lang="ru-RU" dirty="0" smtClean="0"/>
              <a:t>- оранжевого цвета -75см;</a:t>
            </a:r>
          </a:p>
          <a:p>
            <a:r>
              <a:rPr lang="ru-RU" dirty="0" smtClean="0"/>
              <a:t>- чёрного цвета - 50см</a:t>
            </a:r>
          </a:p>
          <a:p>
            <a:r>
              <a:rPr lang="ru-RU" dirty="0" smtClean="0"/>
              <a:t>3 . Иголка</a:t>
            </a:r>
          </a:p>
          <a:p>
            <a:r>
              <a:rPr lang="ru-RU" dirty="0" smtClean="0"/>
              <a:t>4. Нитки чёрного цвета</a:t>
            </a:r>
          </a:p>
          <a:p>
            <a:r>
              <a:rPr lang="ru-RU" dirty="0" smtClean="0"/>
              <a:t>5. Булавка французская</a:t>
            </a:r>
          </a:p>
          <a:p>
            <a:r>
              <a:rPr lang="ru-RU" dirty="0" smtClean="0"/>
              <a:t>6. Клей ( или клеевой пистолет)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7. Ножницы</a:t>
            </a:r>
          </a:p>
          <a:p>
            <a:r>
              <a:rPr lang="ru-RU" dirty="0" smtClean="0"/>
              <a:t>8. </a:t>
            </a:r>
            <a:r>
              <a:rPr lang="ru-RU" dirty="0" err="1" smtClean="0"/>
              <a:t>Кабашон</a:t>
            </a:r>
            <a:r>
              <a:rPr lang="ru-RU" dirty="0" smtClean="0"/>
              <a:t> (картинка по теме 9 мая)</a:t>
            </a:r>
          </a:p>
          <a:p>
            <a:r>
              <a:rPr lang="ru-RU" dirty="0" smtClean="0"/>
              <a:t>9. Свеча или зажигалка (для обработки атласных лент)</a:t>
            </a:r>
          </a:p>
          <a:p>
            <a:r>
              <a:rPr lang="ru-RU" dirty="0" smtClean="0"/>
              <a:t>10.Шаблон №1 на 6см </a:t>
            </a:r>
          </a:p>
          <a:p>
            <a:r>
              <a:rPr lang="ru-RU" dirty="0" smtClean="0"/>
              <a:t>11.Шаблон №2 на 7см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</TotalTime>
  <Words>600</Words>
  <Application>Microsoft Office PowerPoint</Application>
  <PresentationFormat>Экран (4:3)</PresentationFormat>
  <Paragraphs>63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Что изображено на картинке?</vt:lpstr>
      <vt:lpstr>Историческая справка.</vt:lpstr>
      <vt:lpstr>Сравнение с георгиевской лентой. </vt:lpstr>
      <vt:lpstr>Нагрудные украшения к 9мая</vt:lpstr>
      <vt:lpstr>Цель урока:</vt:lpstr>
      <vt:lpstr>Кандзаси (Канзаши)</vt:lpstr>
      <vt:lpstr>Технологическая карта по изготовлению нагрудного украшения к 9 мая</vt:lpstr>
      <vt:lpstr>Материалы и оборудование</vt:lpstr>
      <vt:lpstr>Техника безопасности</vt:lpstr>
      <vt:lpstr>Ход работы</vt:lpstr>
      <vt:lpstr>Пришить булавку</vt:lpstr>
      <vt:lpstr>Выполнить цветки  с помощью шаблонов из атласных лент</vt:lpstr>
      <vt:lpstr>Соединить два цветка  </vt:lpstr>
      <vt:lpstr>Соединить цветок и ленту</vt:lpstr>
      <vt:lpstr>Подготовить кабашон ( значок или картинка к 9 мая)</vt:lpstr>
      <vt:lpstr>Вид готового изделия</vt:lpstr>
      <vt:lpstr> Носить георгиевскую ленту можно: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Повторение.</dc:title>
  <dc:creator>User839</dc:creator>
  <cp:lastModifiedBy>Наталья</cp:lastModifiedBy>
  <cp:revision>41</cp:revision>
  <dcterms:created xsi:type="dcterms:W3CDTF">2019-05-03T06:08:47Z</dcterms:created>
  <dcterms:modified xsi:type="dcterms:W3CDTF">2020-04-30T14:25:39Z</dcterms:modified>
</cp:coreProperties>
</file>