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69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54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78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76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60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10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558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5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5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37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762D5-3276-46EC-8A79-62A2F65B354F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96D49-ABE3-40E7-A1AD-C2C2B388C6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23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урока: что было дальше ? Прошедшее совершенное время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018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3 стр. 127. Федор Ушаков был известным русским адмиралом. Какие события из его жизни наиболее важные?</a:t>
            </a:r>
          </a:p>
          <a:p>
            <a:r>
              <a:rPr lang="ru-RU" dirty="0" smtClean="0"/>
              <a:t>Задание 4 стр. 127. делаем задание из рабочей тетради (слайд 3)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67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8100" r="18571" b="5805"/>
          <a:stretch/>
        </p:blipFill>
        <p:spPr>
          <a:xfrm>
            <a:off x="2024743" y="1110343"/>
            <a:ext cx="5133704" cy="4428308"/>
          </a:xfrm>
        </p:spPr>
      </p:pic>
    </p:spTree>
    <p:extLst>
      <p:ext uri="{BB962C8B-B14F-4D97-AF65-F5344CB8AC3E}">
        <p14:creationId xmlns:p14="http://schemas.microsoft.com/office/powerpoint/2010/main" val="327185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 smtClean="0"/>
              <a:t>Домашнее задание : делаем №4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" t="3943" r="9715" b="16515"/>
          <a:stretch/>
        </p:blipFill>
        <p:spPr>
          <a:xfrm>
            <a:off x="836023" y="1484784"/>
            <a:ext cx="7419704" cy="45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827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56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Английский язык 6 класс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2020-05-05T07:47:10Z</dcterms:created>
  <dcterms:modified xsi:type="dcterms:W3CDTF">2020-05-05T09:34:45Z</dcterms:modified>
</cp:coreProperties>
</file>