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772400" cy="1470025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Употребление наклонений </a:t>
            </a:r>
            <a:r>
              <a:rPr lang="ru-RU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lfaen"/>
              </a:rPr>
              <a:t>§77</a:t>
            </a:r>
            <a:endParaRPr lang="ru-RU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67528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Выполните упражнение 700. У глаголов определите наклонение.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Выполните упражнение 701 устно.</a:t>
            </a:r>
          </a:p>
          <a:p>
            <a:r>
              <a:rPr lang="ru-RU" b="1" i="1" dirty="0" smtClean="0">
                <a:solidFill>
                  <a:schemeClr val="accent3"/>
                </a:solidFill>
              </a:rPr>
              <a:t>Формы наклонений могут употребляться не только в своем прямом, но и переносном значении, т.е. в значении, свойственном другому наклонению!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Внимательно изучите упражнение 702.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Затем выполните упражнение 703 и 704.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58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Употребление наклонений §77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Употребление наклонений §77</dc:title>
  <dc:creator>Черных .К</dc:creator>
  <cp:lastModifiedBy>Черных .К</cp:lastModifiedBy>
  <cp:revision>1</cp:revision>
  <dcterms:created xsi:type="dcterms:W3CDTF">2020-05-05T06:28:38Z</dcterms:created>
  <dcterms:modified xsi:type="dcterms:W3CDTF">2020-05-05T06:36:15Z</dcterms:modified>
</cp:coreProperties>
</file>