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9ADE-549A-407C-8B32-D53DB2C5E3CC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F43C-77DB-4146-8F78-F6C443D81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9ADE-549A-407C-8B32-D53DB2C5E3CC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F43C-77DB-4146-8F78-F6C443D81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9ADE-549A-407C-8B32-D53DB2C5E3CC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F43C-77DB-4146-8F78-F6C443D81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9ADE-549A-407C-8B32-D53DB2C5E3CC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F43C-77DB-4146-8F78-F6C443D81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9ADE-549A-407C-8B32-D53DB2C5E3CC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F43C-77DB-4146-8F78-F6C443D81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9ADE-549A-407C-8B32-D53DB2C5E3CC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F43C-77DB-4146-8F78-F6C443D81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9ADE-549A-407C-8B32-D53DB2C5E3CC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F43C-77DB-4146-8F78-F6C443D81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9ADE-549A-407C-8B32-D53DB2C5E3CC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F43C-77DB-4146-8F78-F6C443D81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9ADE-549A-407C-8B32-D53DB2C5E3CC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F43C-77DB-4146-8F78-F6C443D81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9ADE-549A-407C-8B32-D53DB2C5E3CC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F43C-77DB-4146-8F78-F6C443D81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9ADE-549A-407C-8B32-D53DB2C5E3CC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F43C-77DB-4146-8F78-F6C443D81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99ADE-549A-407C-8B32-D53DB2C5E3CC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4F43C-77DB-4146-8F78-F6C443D8157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aranenkova1972tany1502@yandex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76673"/>
            <a:ext cx="8856984" cy="1368151"/>
          </a:xfrm>
        </p:spPr>
        <p:txBody>
          <a:bodyPr>
            <a:noAutofit/>
          </a:bodyPr>
          <a:lstStyle/>
          <a:p>
            <a:r>
              <a:rPr lang="en-US" sz="3200" dirty="0" smtClean="0"/>
              <a:t>6 </a:t>
            </a:r>
            <a:r>
              <a:rPr lang="ru-RU" sz="3200" dirty="0" smtClean="0"/>
              <a:t>класс. История. </a:t>
            </a:r>
            <a:br>
              <a:rPr lang="ru-RU" sz="3200" dirty="0" smtClean="0"/>
            </a:br>
            <a:r>
              <a:rPr lang="ru-RU" sz="3200" dirty="0" smtClean="0"/>
              <a:t>Тема: Северо-Западная Русь между Востоком и Западом.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8496944" cy="367240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Прочитайте параграф №</a:t>
            </a:r>
            <a:r>
              <a:rPr lang="en-US" dirty="0" smtClean="0"/>
              <a:t>1</a:t>
            </a:r>
            <a:r>
              <a:rPr lang="ru-RU" dirty="0" smtClean="0"/>
              <a:t>7</a:t>
            </a:r>
            <a:r>
              <a:rPr lang="en-US" dirty="0" smtClean="0"/>
              <a:t> </a:t>
            </a:r>
            <a:r>
              <a:rPr lang="ru-RU" dirty="0" smtClean="0"/>
              <a:t>из 2 части истории России. Выпишите из него основные термины, понятия и их определения, личностей.</a:t>
            </a:r>
          </a:p>
          <a:p>
            <a:r>
              <a:rPr lang="ru-RU" dirty="0" smtClean="0"/>
              <a:t>На оценку выполните №3из рубрики «Вопросы и задания для работы с текстом параграфа» и задание №3 из рубрики «Думаем, сравниваем, размышляем».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Ребята, в связи с празднованием 75летия Победы в Великой Отечественной войне, просмотрите художественный фильм «Мальчишки» по адресу </a:t>
            </a:r>
            <a:r>
              <a:rPr lang="en-US" dirty="0" smtClean="0">
                <a:solidFill>
                  <a:srgbClr val="FF0000"/>
                </a:solidFill>
              </a:rPr>
              <a:t>https://www.youtube.com/watch?v=_Wm5z8qFDKs&amp;list=PLWOFf0wdXU2-Yj0M5qBE6BsmWmYMceusw&amp;index=14&amp;t=0s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 Фото мне можете высылать в ВК или в </a:t>
            </a:r>
            <a:r>
              <a:rPr lang="en-US" dirty="0" err="1" smtClean="0"/>
              <a:t>Viber</a:t>
            </a:r>
            <a:r>
              <a:rPr lang="en-US" dirty="0" smtClean="0"/>
              <a:t> </a:t>
            </a:r>
            <a:r>
              <a:rPr lang="ru-RU" dirty="0" smtClean="0"/>
              <a:t>или на личную почту</a:t>
            </a:r>
            <a:r>
              <a:rPr lang="en-US" dirty="0" smtClean="0"/>
              <a:t> </a:t>
            </a:r>
            <a:r>
              <a:rPr lang="en-US" b="1" dirty="0" smtClean="0">
                <a:hlinkClick r:id="rId2"/>
              </a:rPr>
              <a:t>baranenkova1972tany1502@yandex.ru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99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6 класс. История.  Тема: Северо-Западная Русь между Востоком и Западом.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класс. История.  Тема: Северо-Западная Русь между Востоком и Западом.</dc:title>
  <dc:creator>RePack by SPecialiST</dc:creator>
  <cp:lastModifiedBy>RePack by SPecialiST</cp:lastModifiedBy>
  <cp:revision>2</cp:revision>
  <dcterms:created xsi:type="dcterms:W3CDTF">2020-05-06T04:18:37Z</dcterms:created>
  <dcterms:modified xsi:type="dcterms:W3CDTF">2020-05-06T04:32:02Z</dcterms:modified>
</cp:coreProperties>
</file>