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762D5-3276-46EC-8A79-62A2F65B354F}" type="datetimeFigureOut">
              <a:rPr lang="ru-RU" smtClean="0"/>
              <a:t>05.05.2020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96D49-ABE3-40E7-A1AD-C2C2B388C6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83690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762D5-3276-46EC-8A79-62A2F65B354F}" type="datetimeFigureOut">
              <a:rPr lang="ru-RU" smtClean="0"/>
              <a:t>05.05.2020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96D49-ABE3-40E7-A1AD-C2C2B388C6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85477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762D5-3276-46EC-8A79-62A2F65B354F}" type="datetimeFigureOut">
              <a:rPr lang="ru-RU" smtClean="0"/>
              <a:t>05.05.2020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96D49-ABE3-40E7-A1AD-C2C2B388C6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27873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762D5-3276-46EC-8A79-62A2F65B354F}" type="datetimeFigureOut">
              <a:rPr lang="ru-RU" smtClean="0"/>
              <a:t>05.05.2020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96D49-ABE3-40E7-A1AD-C2C2B388C6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8762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762D5-3276-46EC-8A79-62A2F65B354F}" type="datetimeFigureOut">
              <a:rPr lang="ru-RU" smtClean="0"/>
              <a:t>05.05.2020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96D49-ABE3-40E7-A1AD-C2C2B388C6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1960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762D5-3276-46EC-8A79-62A2F65B354F}" type="datetimeFigureOut">
              <a:rPr lang="ru-RU" smtClean="0"/>
              <a:t>05.05.2020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96D49-ABE3-40E7-A1AD-C2C2B388C6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6101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762D5-3276-46EC-8A79-62A2F65B354F}" type="datetimeFigureOut">
              <a:rPr lang="ru-RU" smtClean="0"/>
              <a:t>05.05.2020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96D49-ABE3-40E7-A1AD-C2C2B388C6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6194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762D5-3276-46EC-8A79-62A2F65B354F}" type="datetimeFigureOut">
              <a:rPr lang="ru-RU" smtClean="0"/>
              <a:t>05.05.2020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96D49-ABE3-40E7-A1AD-C2C2B388C6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05581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762D5-3276-46EC-8A79-62A2F65B354F}" type="datetimeFigureOut">
              <a:rPr lang="ru-RU" smtClean="0"/>
              <a:t>05.05.2020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96D49-ABE3-40E7-A1AD-C2C2B388C6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97501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762D5-3276-46EC-8A79-62A2F65B354F}" type="datetimeFigureOut">
              <a:rPr lang="ru-RU" smtClean="0"/>
              <a:t>05.05.2020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96D49-ABE3-40E7-A1AD-C2C2B388C6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94567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762D5-3276-46EC-8A79-62A2F65B354F}" type="datetimeFigureOut">
              <a:rPr lang="ru-RU" smtClean="0"/>
              <a:t>05.05.2020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96D49-ABE3-40E7-A1AD-C2C2B388C6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60370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1762D5-3276-46EC-8A79-62A2F65B354F}" type="datetimeFigureOut">
              <a:rPr lang="ru-RU" smtClean="0"/>
              <a:t>05.05.2020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A96D49-ABE3-40E7-A1AD-C2C2B388C6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7234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Английский язык 4 класс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Тема урока: мой родной город особенный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00181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/>
          </a:bodyPr>
          <a:lstStyle/>
          <a:p>
            <a:r>
              <a:rPr lang="ru-RU" dirty="0" smtClean="0"/>
              <a:t>Задание 1 стр. 33. прочитайте и переведите статью Эшли про ее родной город. Что особенного в ее городе? На какие вопросы Эшли может ответить ? Прочитай их и ответь( дети напоминаю Вам о том , что задания мы выполняем на АНГЛИЙСКОМ языке, не на русском. Кроме тех случаев когда надо что то перевести. Оценка будет снижена если задание будет на русском языке.)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28678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Задание 2 стр. 34. составь предложения с помощью конструкции, о девочке Вике из России. Посмотри на картинки . Где она живет, где она бывает ? </a:t>
            </a:r>
          </a:p>
          <a:p>
            <a:pPr marL="0" indent="0">
              <a:buNone/>
            </a:pPr>
            <a:r>
              <a:rPr lang="ru-RU" dirty="0" smtClean="0"/>
              <a:t>Домашнее задание : № 3 стр.34. напишите несколько предложений о своем городе, можно использовать конструкции предложений из 2 номера. Еще раз напоминаю задание делаем на русском языке! </a:t>
            </a:r>
            <a:r>
              <a:rPr lang="ru-RU" smtClean="0"/>
              <a:t>Кроме переводов.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185085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146</Words>
  <Application>Microsoft Office PowerPoint</Application>
  <PresentationFormat>Экран (4:3)</PresentationFormat>
  <Paragraphs>5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Английский язык 4 класс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6</cp:revision>
  <dcterms:created xsi:type="dcterms:W3CDTF">2020-05-05T07:47:10Z</dcterms:created>
  <dcterms:modified xsi:type="dcterms:W3CDTF">2020-05-05T08:37:12Z</dcterms:modified>
</cp:coreProperties>
</file>