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260648"/>
            <a:ext cx="7772400" cy="14700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Простое осложненное предложение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Sylfaen"/>
              </a:rPr>
              <a:t>§86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1988840"/>
            <a:ext cx="6172200" cy="4386082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Выполните упражнение 759.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Выполните устно упражнение 760.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Выучите правило на стр.156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Выполните упражнение 761,763,764.</a:t>
            </a:r>
          </a:p>
          <a:p>
            <a:pPr marL="342900" indent="-342900">
              <a:buFont typeface="+mj-lt"/>
              <a:buAutoNum type="arabicPeriod"/>
            </a:pPr>
            <a:endParaRPr lang="ru-RU" sz="2800" dirty="0" smtClean="0"/>
          </a:p>
          <a:p>
            <a:pPr marL="342900" indent="-342900" algn="ctr"/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Обратите внимание на рубрики «Советы помощника» и «Памятка».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34</Words>
  <Application>Microsoft Office PowerPoint</Application>
  <PresentationFormat>Экран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Эркер</vt:lpstr>
      <vt:lpstr>Простое осложненное предложение §86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Простое осложненное предложение §86</dc:title>
  <dc:creator>Черных .К</dc:creator>
  <cp:lastModifiedBy>Черных .К</cp:lastModifiedBy>
  <cp:revision>1</cp:revision>
  <dcterms:created xsi:type="dcterms:W3CDTF">2020-05-25T13:53:53Z</dcterms:created>
  <dcterms:modified xsi:type="dcterms:W3CDTF">2020-05-25T13:59:24Z</dcterms:modified>
</cp:coreProperties>
</file>