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1" r:id="rId4"/>
    <p:sldId id="262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07" autoAdjust="0"/>
    <p:restoredTop sz="94660"/>
  </p:normalViewPr>
  <p:slideViewPr>
    <p:cSldViewPr>
      <p:cViewPr varScale="1">
        <p:scale>
          <a:sx n="78" d="100"/>
          <a:sy n="78" d="100"/>
        </p:scale>
        <p:origin x="-97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4FBA1-9FEB-4967-B639-B0A4FF142506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73CB5-7A37-42C2-BCBE-329CCAFF5D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2584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4FBA1-9FEB-4967-B639-B0A4FF142506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73CB5-7A37-42C2-BCBE-329CCAFF5D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2681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4FBA1-9FEB-4967-B639-B0A4FF142506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73CB5-7A37-42C2-BCBE-329CCAFF5D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036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4FBA1-9FEB-4967-B639-B0A4FF142506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73CB5-7A37-42C2-BCBE-329CCAFF5D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4160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4FBA1-9FEB-4967-B639-B0A4FF142506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73CB5-7A37-42C2-BCBE-329CCAFF5D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0636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4FBA1-9FEB-4967-B639-B0A4FF142506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73CB5-7A37-42C2-BCBE-329CCAFF5D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1551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4FBA1-9FEB-4967-B639-B0A4FF142506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73CB5-7A37-42C2-BCBE-329CCAFF5D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1619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4FBA1-9FEB-4967-B639-B0A4FF142506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73CB5-7A37-42C2-BCBE-329CCAFF5D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0401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4FBA1-9FEB-4967-B639-B0A4FF142506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73CB5-7A37-42C2-BCBE-329CCAFF5D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664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4FBA1-9FEB-4967-B639-B0A4FF142506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73CB5-7A37-42C2-BCBE-329CCAFF5D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89217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4FBA1-9FEB-4967-B639-B0A4FF142506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73CB5-7A37-42C2-BCBE-329CCAFF5D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667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44FBA1-9FEB-4967-B639-B0A4FF142506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B73CB5-7A37-42C2-BCBE-329CCAFF5D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43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Английский язык </a:t>
            </a:r>
            <a:r>
              <a:rPr lang="ru-RU" dirty="0" smtClean="0"/>
              <a:t>6 </a:t>
            </a:r>
            <a:r>
              <a:rPr lang="ru-RU" dirty="0" smtClean="0"/>
              <a:t>класс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Тема: </a:t>
            </a:r>
            <a:r>
              <a:rPr lang="ru-RU" dirty="0" smtClean="0"/>
              <a:t>проекты.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3822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336704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Учебный год подходит к концу . Поэтому кто за все это время не прислал задания, присылаем в срочном порядке! Выбираем темы проектов из данного списка :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Темы проектов по английскому языку для 6 </a:t>
            </a:r>
            <a:r>
              <a:rPr lang="ru-RU" sz="1600" b="1" smtClean="0">
                <a:latin typeface="Times New Roman" pitchFamily="18" charset="0"/>
                <a:cs typeface="Times New Roman" pitchFamily="18" charset="0"/>
              </a:rPr>
              <a:t>класса.</a:t>
            </a:r>
            <a:r>
              <a:rPr lang="ru-RU" sz="1600" i="1" smtClean="0">
                <a:latin typeface="Times New Roman" pitchFamily="18" charset="0"/>
                <a:cs typeface="Times New Roman" pitchFamily="18" charset="0"/>
              </a:rPr>
              <a:t>Темы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индивидуальных исследовательских проектов по английскому языку для учеников 6 класса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Books in our life.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600" dirty="0">
                <a:latin typeface="Times New Roman" pitchFamily="18" charset="0"/>
                <a:cs typeface="Times New Roman" pitchFamily="18" charset="0"/>
              </a:rPr>
            </a:b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British Coins (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Британские монеты).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harity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fair (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Благотворительная ярмарка)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Daily routine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600" dirty="0">
                <a:latin typeface="Times New Roman" pitchFamily="18" charset="0"/>
                <a:cs typeface="Times New Roman" pitchFamily="18" charset="0"/>
              </a:rPr>
            </a:b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Do you know Russia and the Russian people?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600" dirty="0">
                <a:latin typeface="Times New Roman" pitchFamily="18" charset="0"/>
                <a:cs typeface="Times New Roman" pitchFamily="18" charset="0"/>
              </a:rPr>
            </a:b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Faces of London (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Лица Лондона)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Mark Twain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600" dirty="0">
                <a:latin typeface="Times New Roman" pitchFamily="18" charset="0"/>
                <a:cs typeface="Times New Roman" pitchFamily="18" charset="0"/>
              </a:rPr>
            </a:b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My letter to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Grfndfather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Frost.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600" dirty="0">
                <a:latin typeface="Times New Roman" pitchFamily="18" charset="0"/>
                <a:cs typeface="Times New Roman" pitchFamily="18" charset="0"/>
              </a:rPr>
            </a:b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Pirates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600" dirty="0">
                <a:latin typeface="Times New Roman" pitchFamily="18" charset="0"/>
                <a:cs typeface="Times New Roman" pitchFamily="18" charset="0"/>
              </a:rPr>
            </a:b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Royal Family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600" dirty="0">
                <a:latin typeface="Times New Roman" pitchFamily="18" charset="0"/>
                <a:cs typeface="Times New Roman" pitchFamily="18" charset="0"/>
              </a:rPr>
            </a:b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Space Encyclopedia (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Космическая энциклопедия).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Thanksgiving day -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День благодарения.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The commonwealth of Australia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600" dirty="0">
                <a:latin typeface="Times New Roman" pitchFamily="18" charset="0"/>
                <a:cs typeface="Times New Roman" pitchFamily="18" charset="0"/>
              </a:rPr>
            </a:b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The Day I was born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600" dirty="0">
                <a:latin typeface="Times New Roman" pitchFamily="18" charset="0"/>
                <a:cs typeface="Times New Roman" pitchFamily="18" charset="0"/>
              </a:rPr>
            </a:b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The ideal house I would live in.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600" dirty="0">
                <a:latin typeface="Times New Roman" pitchFamily="18" charset="0"/>
                <a:cs typeface="Times New Roman" pitchFamily="18" charset="0"/>
              </a:rPr>
            </a:b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The passport of fantastic animals.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600" dirty="0">
                <a:latin typeface="Times New Roman" pitchFamily="18" charset="0"/>
                <a:cs typeface="Times New Roman" pitchFamily="18" charset="0"/>
              </a:rPr>
            </a:b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We are responsible for those whom we have tamed (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Мы ответственны за тех, которых мы приручили).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Welcome to Russia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Английские колыбельные песни из сборника "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Mother Goose Rhymes"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их переводы на русский язык.</a:t>
            </a:r>
            <a:r>
              <a:rPr lang="ru-RU" sz="1600" dirty="0"/>
              <a:t/>
            </a:r>
            <a:br>
              <a:rPr lang="ru-RU" sz="1600" dirty="0"/>
            </a:b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42391388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Англичане и погода (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The English and the weather).</a:t>
            </a: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Биг Бен (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Big Ben)</a:t>
            </a: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Великие британские путешественники.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Взаимоотношения родителей и детей.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Вильям Тернер (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William Turner)</a:t>
            </a: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Вымирающие животные.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Город местоимений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Грамматические сказки.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Граффити - искусство или вызов обществу?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День независимости США.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Детский фольклор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Достопримечательности Лондона.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Достопримечательности Нью-Йорка.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Живопись Англии (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Painting in England).</a:t>
            </a: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Животные в английских пословицах и поговорках и их русские эквиваленты.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Здоровое питание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Знаменитые люди Великобритании.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Из мира словарей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Использование названий животных во фразеологизмах, пословицах и поговорках английского языка в сравнении с русским и латинским языками.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Исследование сказки "Красная Шапочка" (на английском языке).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История английского автобуса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История Манхэттена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История общественного транспорта Англии.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История песен "В лесу родилась ёлочка" и "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Happy Birthday".</a:t>
            </a: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Климат Великобритании (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The climate of Great Britain)</a:t>
            </a: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Книги в нашей жизни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Лондонский зоопарк (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London Zoo).</a:t>
            </a: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Многозначность предлогов в английском языке.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Мое летнее приключение (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My summer adventure)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53428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Проект делаем в виде презентаций, так как распечатывать Вам не нужно, делаем полноценную , качественную и развернутую презентацию. Презентация должна содержать фото или картинки и текст.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37317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96</Words>
  <Application>Microsoft Office PowerPoint</Application>
  <PresentationFormat>Экран (4:3)</PresentationFormat>
  <Paragraphs>5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Английский язык 6 класс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Английский язык 2 класс</dc:title>
  <dc:creator>user</dc:creator>
  <cp:lastModifiedBy>user</cp:lastModifiedBy>
  <cp:revision>15</cp:revision>
  <dcterms:created xsi:type="dcterms:W3CDTF">2020-05-20T08:02:49Z</dcterms:created>
  <dcterms:modified xsi:type="dcterms:W3CDTF">2020-05-20T11:50:28Z</dcterms:modified>
</cp:coreProperties>
</file>