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83F82-B649-425E-8088-CF9DA05D69E4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B6CA2-F46C-4DE7-AE50-9CF2F4D75E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357167"/>
            <a:ext cx="8858312" cy="13573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 класс. Обществознание.</a:t>
            </a:r>
            <a:br>
              <a:rPr lang="ru-RU" dirty="0" smtClean="0"/>
            </a:br>
            <a:r>
              <a:rPr lang="ru-RU" dirty="0" smtClean="0"/>
              <a:t>Тема: Семья и семейные отношения.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000240"/>
            <a:ext cx="8429684" cy="428628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Прочитайте параграф №16, а так же текст на стр.149-150 «Учимся строить отношения с родителями» выпишите основные термины, понятия и их определения, указанные в учебнике.</a:t>
            </a:r>
          </a:p>
          <a:p>
            <a:r>
              <a:rPr lang="ru-RU" dirty="0" smtClean="0"/>
              <a:t>На </a:t>
            </a:r>
            <a:r>
              <a:rPr lang="ru-RU" smtClean="0"/>
              <a:t>оценку выполните </a:t>
            </a:r>
            <a:r>
              <a:rPr lang="ru-RU" dirty="0" smtClean="0"/>
              <a:t>задание №3 из рубрики «В классе и дома».</a:t>
            </a:r>
          </a:p>
          <a:p>
            <a:r>
              <a:rPr lang="ru-RU" dirty="0" smtClean="0"/>
              <a:t>Фото мне можете высылать в </a:t>
            </a:r>
            <a:r>
              <a:rPr lang="en-US" dirty="0" smtClean="0"/>
              <a:t>VK</a:t>
            </a:r>
            <a:r>
              <a:rPr lang="ru-RU" dirty="0" smtClean="0"/>
              <a:t> ,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b="1" dirty="0" smtClean="0"/>
          </a:p>
          <a:p>
            <a:r>
              <a:rPr lang="ru-RU" b="1" dirty="0" smtClean="0"/>
              <a:t> Не забываем готовиться к ВПР по обществознанию. </a:t>
            </a:r>
            <a:endParaRPr lang="ru-RU" dirty="0" smtClean="0"/>
          </a:p>
          <a:p>
            <a:r>
              <a:rPr lang="ru-RU" b="1" dirty="0" smtClean="0"/>
              <a:t>Не забывайте подписывать предмет, фамилию, имя и писать разборчиво!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85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Обществознание. Тема: Семья и семейные отношения.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Обществознание. Тема: Конфликты в межличностных отношениях.</dc:title>
  <dc:creator>123</dc:creator>
  <cp:lastModifiedBy>123</cp:lastModifiedBy>
  <cp:revision>3</cp:revision>
  <dcterms:created xsi:type="dcterms:W3CDTF">2020-05-22T04:41:19Z</dcterms:created>
  <dcterms:modified xsi:type="dcterms:W3CDTF">2020-05-22T05:06:18Z</dcterms:modified>
</cp:coreProperties>
</file>