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9" r:id="rId23"/>
    <p:sldId id="280" r:id="rId24"/>
    <p:sldId id="281" r:id="rId25"/>
    <p:sldId id="282" r:id="rId26"/>
    <p:sldId id="283" r:id="rId27"/>
    <p:sldId id="276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4BBDF81-D45E-40A6-B25E-464595ABC69F}" type="datetimeFigureOut">
              <a:rPr lang="ru-RU" smtClean="0"/>
              <a:pPr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DEDB1AC-62CF-4204-A808-4822D1DF06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polyuhov\Downloads\setwalls.ru-26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9" y="-7462"/>
            <a:ext cx="9137041" cy="684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8305" y="2060848"/>
            <a:ext cx="7772400" cy="2016224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5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Знакомство </a:t>
            </a:r>
            <a:br>
              <a:rPr lang="ru-RU" sz="5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</a:br>
            <a:r>
              <a:rPr lang="ru-RU" sz="5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с театром</a:t>
            </a:r>
            <a:endParaRPr lang="ru-RU" sz="5400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530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175351" cy="108879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Оркестровая яма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195" name="Picture 3" descr="C:\Users\polyuhov\Downloads\IMG_8696-1024x6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1730" y="2996951"/>
            <a:ext cx="5556451" cy="3700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779963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02189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355976" y="882534"/>
            <a:ext cx="4442435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Софиты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9219" name="Picture 3" descr="C:\Users\polyuhov\Downloads\OperaIzhevsk-Ballet-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8" r="8301" b="3095"/>
          <a:stretch/>
        </p:blipFill>
        <p:spPr bwMode="auto">
          <a:xfrm>
            <a:off x="3629891" y="2780928"/>
            <a:ext cx="5296481" cy="3941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540" y="116632"/>
            <a:ext cx="4405452" cy="3591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756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3623" y="13855"/>
            <a:ext cx="3780927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Актёры</a:t>
            </a:r>
            <a:endParaRPr lang="ru-RU" sz="44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42" name="Picture 2" descr="C:\Users\polyuhov\Downloads\4ffb51d7667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67"/>
          <a:stretch/>
        </p:blipFill>
        <p:spPr bwMode="auto">
          <a:xfrm>
            <a:off x="4772800" y="3861049"/>
            <a:ext cx="4191688" cy="2701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polyuhov\Downloads\spektakli_dlya_malyshei_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60"/>
          <a:stretch/>
        </p:blipFill>
        <p:spPr bwMode="auto">
          <a:xfrm>
            <a:off x="554297" y="4308005"/>
            <a:ext cx="4074225" cy="2450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polyuhov\Desktop\leo_delib_opera_lakme_tsvetochnij_due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66" b="2470"/>
          <a:stretch/>
        </p:blipFill>
        <p:spPr bwMode="auto">
          <a:xfrm>
            <a:off x="3884550" y="265421"/>
            <a:ext cx="5079938" cy="3026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polyuhov\Downloads\opera-682x10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07" t="8659" r="7821" b="5724"/>
          <a:stretch/>
        </p:blipFill>
        <p:spPr bwMode="auto">
          <a:xfrm>
            <a:off x="859097" y="890358"/>
            <a:ext cx="2304256" cy="3417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47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206067" y="908720"/>
            <a:ext cx="3767339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Режиссёр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267" name="Picture 3" descr="C:\Users\polyuhov\Downloads\10417150_d59dd29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26" r="15737" b="9394"/>
          <a:stretch/>
        </p:blipFill>
        <p:spPr bwMode="auto">
          <a:xfrm>
            <a:off x="4320284" y="2996952"/>
            <a:ext cx="4662575" cy="3723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774767" cy="3157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 descr="C:\Users\polyuhov\Downloads\0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13" t="9374" r="22948"/>
          <a:stretch/>
        </p:blipFill>
        <p:spPr bwMode="auto">
          <a:xfrm>
            <a:off x="251520" y="3399269"/>
            <a:ext cx="3960440" cy="3382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437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68952" cy="1512168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Художники-декораторы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3" descr="C:\Users\Наталья\Desktop\Театральная неделя\худ - дек-р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380189"/>
            <a:ext cx="4824413" cy="3257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Наталья\Desktop\Театральная неделя\худ -декоратор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4176712" cy="3671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433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3447" y="1264421"/>
            <a:ext cx="3312367" cy="1016790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Бутафор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290" name="Picture 2" descr="C:\Users\polyuhov\Downloads\butafor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6632"/>
            <a:ext cx="4968552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Наталья\Desktop\ed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759" r="6633"/>
          <a:stretch/>
        </p:blipFill>
        <p:spPr bwMode="auto">
          <a:xfrm>
            <a:off x="4788024" y="3602362"/>
            <a:ext cx="3773907" cy="3004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Наталья\Desktop\388106-7041e-77359173-m750x740-uc8e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899" y="3602362"/>
            <a:ext cx="3887465" cy="3094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03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932040" y="414149"/>
            <a:ext cx="3970443" cy="1008112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Костюмер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3314" name="Picture 2" descr="C:\Users\polyuhov\Downloads\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320480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polyuhov\Downloads\Klub_druzei_teatra_13_fevralya_eyJ3Ijo1NjF9_previ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976" y="3284984"/>
            <a:ext cx="4424377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polyuhov\Downloads\15_6-thum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958"/>
          <a:stretch/>
        </p:blipFill>
        <p:spPr bwMode="auto">
          <a:xfrm>
            <a:off x="4788024" y="1700808"/>
            <a:ext cx="3964842" cy="4810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62820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4018" y="404664"/>
            <a:ext cx="3250363" cy="1088798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Гримёр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4338" name="Picture 2" descr="C:\Users\polyuhov\Downloads\img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8" t="35091" r="30182" b="6727"/>
          <a:stretch/>
        </p:blipFill>
        <p:spPr bwMode="auto">
          <a:xfrm>
            <a:off x="3688178" y="103908"/>
            <a:ext cx="5181600" cy="3325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polyuhov\Downloads\11783855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151"/>
          <a:stretch/>
        </p:blipFill>
        <p:spPr bwMode="auto">
          <a:xfrm>
            <a:off x="338984" y="1988840"/>
            <a:ext cx="3027559" cy="3861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polyuhov\Downloads\11002060_665253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29000"/>
            <a:ext cx="4998132" cy="333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407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175351" cy="87277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Звукооператор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362" name="Picture 2" descr="C:\Users\polyuhov\Downloads\204920cc301a213602dfb48b4779cb8a_bi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50" r="11048"/>
          <a:stretch/>
        </p:blipFill>
        <p:spPr bwMode="auto">
          <a:xfrm>
            <a:off x="4139952" y="3645024"/>
            <a:ext cx="4913659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polyuhov\Downloads\03-26-Figaro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15156"/>
            <a:ext cx="4825886" cy="3195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4439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4702" y="620688"/>
            <a:ext cx="3960440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Антракт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386" name="Picture 2" descr="C:\Users\polyuhov\Downloads\6d3ce3b17b87fa070c32972bbc2e9fc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45" r="8492"/>
          <a:stretch/>
        </p:blipFill>
        <p:spPr bwMode="auto">
          <a:xfrm>
            <a:off x="251520" y="2093950"/>
            <a:ext cx="3633540" cy="3437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polyuhov\Downloads\detskiiteatrkoncert11-54858d7a46794_620_41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12852"/>
            <a:ext cx="4248472" cy="2850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polyuhov\Downloads\12342525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279"/>
          <a:stretch/>
        </p:blipFill>
        <p:spPr bwMode="auto">
          <a:xfrm>
            <a:off x="4211960" y="260648"/>
            <a:ext cx="4752975" cy="3311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6757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7900" y="3509045"/>
            <a:ext cx="3458245" cy="536695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Театр оперы и балета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894" y="116632"/>
            <a:ext cx="9014470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Театры </a:t>
            </a:r>
            <a:endParaRPr lang="ru-RU" sz="4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C:\Users\polyuhov\Downloads\1146_origina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6" r="5470"/>
          <a:stretch/>
        </p:blipFill>
        <p:spPr bwMode="auto">
          <a:xfrm>
            <a:off x="249382" y="908720"/>
            <a:ext cx="3546763" cy="2600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olyuhov\Downloads\img-20150127202743-4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7" t="11843" r="3391"/>
          <a:stretch/>
        </p:blipFill>
        <p:spPr bwMode="auto">
          <a:xfrm>
            <a:off x="249382" y="4006274"/>
            <a:ext cx="4031672" cy="2315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36095" y="6321304"/>
            <a:ext cx="3458245" cy="536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Bookman Old Style" panose="02050604050505020204" pitchFamily="18" charset="0"/>
              </a:rPr>
              <a:t>Театр юного зрителя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2052" name="Picture 4" descr="C:\Users\polyuhov\Downloads\pastushka_i_trubochis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88" r="11572" b="6909"/>
          <a:stretch/>
        </p:blipFill>
        <p:spPr bwMode="auto">
          <a:xfrm>
            <a:off x="4835662" y="3371685"/>
            <a:ext cx="3115310" cy="30379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5394512" y="6319180"/>
            <a:ext cx="2273832" cy="536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Bookman Old Style" panose="02050604050505020204" pitchFamily="18" charset="0"/>
              </a:rPr>
              <a:t>Театр кукол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4094982" y="2972350"/>
            <a:ext cx="4739014" cy="536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Bookman Old Style" panose="02050604050505020204" pitchFamily="18" charset="0"/>
              </a:rPr>
              <a:t>Академический театр драмы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pic>
        <p:nvPicPr>
          <p:cNvPr id="2053" name="Picture 5" descr="C:\Users\polyuhov\Downloads\683985923a6bb7bcbd91fd8aacc778d0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8" t="10839" r="6177" b="22348"/>
          <a:stretch/>
        </p:blipFill>
        <p:spPr bwMode="auto">
          <a:xfrm>
            <a:off x="3948835" y="916004"/>
            <a:ext cx="4888965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747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6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5521843" cy="87277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Аплодисменты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7410" name="Picture 2" descr="C:\Users\polyuhov\Downloads\04-09-212-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7689" y="3856200"/>
            <a:ext cx="4319550" cy="2881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polyuhov\Downloads\1352983330_769764_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416"/>
          <a:stretch/>
        </p:blipFill>
        <p:spPr bwMode="auto">
          <a:xfrm>
            <a:off x="179512" y="2060848"/>
            <a:ext cx="4093871" cy="3187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polyuhov\Downloads\Finalnij-poklo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2" t="14418" r="11212" b="7939"/>
          <a:stretch/>
        </p:blipFill>
        <p:spPr bwMode="auto">
          <a:xfrm>
            <a:off x="4320721" y="908721"/>
            <a:ext cx="4417337" cy="2947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430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260648"/>
            <a:ext cx="7175351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Балет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2" descr="C:\Users\Наталья\Desktop\Театральная неделя\Балет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321" y="1124743"/>
            <a:ext cx="8280920" cy="5545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46659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аталья\Desktop\Театральная неделя\балет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500" y="1052736"/>
            <a:ext cx="3861942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Наталья\Desktop\Театральная неделя\балет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8441" y="87317"/>
            <a:ext cx="4680272" cy="3125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Наталья\Desktop\Театральная неделя\балет 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8456" y="3392488"/>
            <a:ext cx="4600257" cy="3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485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568952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Драматический театр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3" descr="C:\Users\Наталья\Desktop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2459"/>
            <a:ext cx="8136904" cy="5474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5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152" y="102096"/>
            <a:ext cx="7175351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Оперный театр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5" descr="C:\Users\Наталья\Desktop\Театральная неделя\опер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709" b="3568"/>
          <a:stretch/>
        </p:blipFill>
        <p:spPr bwMode="auto">
          <a:xfrm>
            <a:off x="3478708" y="3573016"/>
            <a:ext cx="5355743" cy="3176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5" y="980728"/>
            <a:ext cx="4728917" cy="3175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762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16632"/>
            <a:ext cx="7175351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Кукольный театр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2" descr="C:\Users\Наталья\Desktop\Театральная неделя\Ек-г спектакль театр кукол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92" b="9409"/>
          <a:stretch/>
        </p:blipFill>
        <p:spPr bwMode="auto">
          <a:xfrm>
            <a:off x="251520" y="1628800"/>
            <a:ext cx="5136200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Наталья\Desktop\Театральная неделя\закулисье 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0977" y="1052736"/>
            <a:ext cx="3384376" cy="5458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6441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111552" y="764704"/>
            <a:ext cx="4032448" cy="872774"/>
          </a:xfrm>
        </p:spPr>
        <p:txBody>
          <a:bodyPr/>
          <a:lstStyle/>
          <a:p>
            <a:pPr marL="182880" indent="0">
              <a:buNone/>
            </a:pPr>
            <a:r>
              <a:rPr lang="ru-RU" sz="4800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Закулисье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3" descr="C:\Users\Наталья\Desktop\Театральная неделя\закулисье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802" y="260648"/>
            <a:ext cx="4782104" cy="2987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Наталья\Desktop\Театральная неделя\закулисье 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91" r="10195"/>
          <a:stretch/>
        </p:blipFill>
        <p:spPr bwMode="auto">
          <a:xfrm>
            <a:off x="5292080" y="2492896"/>
            <a:ext cx="3525916" cy="2880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Наталья\Desktop\Театральная неделя\закулисье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151" y="3596256"/>
            <a:ext cx="462940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457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 descr="C:\Users\Наталья\Desktop\Театральная неделя\вязаный теат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6043" y="3861048"/>
            <a:ext cx="3827639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Наталья\Desktop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192" y="3735576"/>
            <a:ext cx="4380208" cy="2933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C:\Users\polyuhov\Downloads\0aff978b39-marionetki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60" b="3438"/>
          <a:stretch/>
        </p:blipFill>
        <p:spPr bwMode="auto">
          <a:xfrm>
            <a:off x="5436096" y="133394"/>
            <a:ext cx="3065973" cy="3602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polyuhov\Downloads\0a0be194a5b348eab891ad494167d6bc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17" r="26442" b="6364"/>
          <a:stretch/>
        </p:blipFill>
        <p:spPr bwMode="auto">
          <a:xfrm>
            <a:off x="323528" y="184236"/>
            <a:ext cx="4339872" cy="3236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1629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C:\Users\polyuhov\Downloads\38b7284cf4f77720dcbdb218e949fb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515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8496944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Театральные афиши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C:\Users\polyuhov\Downloads\5196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347" y="2603082"/>
            <a:ext cx="2821531" cy="398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olyuhov\Downloads\afish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890338"/>
            <a:ext cx="2801059" cy="396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olyuhov\Downloads\pnews_1382574165359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1901" y="2904019"/>
            <a:ext cx="2771800" cy="372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2521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208912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Театральные кассы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098" name="Picture 2" descr="C:\Users\polyuhov\Downloads\1e4e28fdd227857e63c8b16d9e7874d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32" r="8093" b="11590"/>
          <a:stretch/>
        </p:blipFill>
        <p:spPr bwMode="auto">
          <a:xfrm>
            <a:off x="387247" y="987585"/>
            <a:ext cx="3843923" cy="2929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Наталья\Desktop\Театральная неделя\касса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311" y="3916789"/>
            <a:ext cx="3894891" cy="2761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Наталья\Desktop\Театральная неделя\касса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29885"/>
            <a:ext cx="4572000" cy="2970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Наталья\Desktop\Театральная неделя\касса 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6389" y="987584"/>
            <a:ext cx="3587158" cy="2742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2531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568952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Театральный капельдинер (билетёр)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122" name="Picture 2" descr="C:\Users\polyuhov\Downloads\img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1" t="24204" r="62784" b="14886"/>
          <a:stretch/>
        </p:blipFill>
        <p:spPr bwMode="auto">
          <a:xfrm>
            <a:off x="377102" y="1890580"/>
            <a:ext cx="3283351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olyuhov\Downloads\wpid-fd234580e9d9cc2df1ba3a883c8607c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1062" y="1988840"/>
            <a:ext cx="4768718" cy="3838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8635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75351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Гардероб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4" descr="C:\Users\Наталья\Desktop\Театральная неделя\гардеробщи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288" y="2845025"/>
            <a:ext cx="4872038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2353" y="980728"/>
            <a:ext cx="4176713" cy="3097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Наталья\Desktop\Театральная неделя\гардероб 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70" t="4351" r="22827" b="-697"/>
          <a:stretch/>
        </p:blipFill>
        <p:spPr bwMode="auto">
          <a:xfrm>
            <a:off x="6719454" y="4516583"/>
            <a:ext cx="1274619" cy="1759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86827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752643"/>
            <a:ext cx="4784545" cy="181791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Театральное фойе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C:\Users\polyuhov\Downloads\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89" b="3126"/>
          <a:stretch/>
        </p:blipFill>
        <p:spPr bwMode="auto">
          <a:xfrm>
            <a:off x="160187" y="3470653"/>
            <a:ext cx="529959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olyuhov\Downloads\5822488_x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8963"/>
            <a:ext cx="3456385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333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7178" y="116631"/>
            <a:ext cx="7848872" cy="998239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Зрительный зал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5" descr="C:\Users\Наталья\Desktop\Театральная неделя\зал 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93646"/>
            <a:ext cx="4059166" cy="2780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Наталья\Desktop\Театральная неделя\зал 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75" y="3885210"/>
            <a:ext cx="4369652" cy="2712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Наталья\Desktop\Театральная неделя\зал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76" y="1087535"/>
            <a:ext cx="4522089" cy="2686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Наталья\Desktop\Театральная неделя\зал 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3675" y="3866094"/>
            <a:ext cx="4307864" cy="2823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63536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175351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Сцена и занавес</a:t>
            </a:r>
            <a:endParaRPr lang="ru-RU" sz="48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2" descr="C:\Users\Наталья\Desktop\Театральная неделя\зал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24744"/>
            <a:ext cx="8470891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081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320</TotalTime>
  <Words>51</Words>
  <Application>Microsoft Office PowerPoint</Application>
  <PresentationFormat>Экран (4:3)</PresentationFormat>
  <Paragraphs>29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Знакомство  с театром</vt:lpstr>
      <vt:lpstr>Театры </vt:lpstr>
      <vt:lpstr>Театральные афиши</vt:lpstr>
      <vt:lpstr>Театральные кассы</vt:lpstr>
      <vt:lpstr>Театральный капельдинер (билетёр)</vt:lpstr>
      <vt:lpstr>Гардероб</vt:lpstr>
      <vt:lpstr>Театральное фойе</vt:lpstr>
      <vt:lpstr>Зрительный зал</vt:lpstr>
      <vt:lpstr>Сцена и занавес</vt:lpstr>
      <vt:lpstr>Оркестровая яма</vt:lpstr>
      <vt:lpstr>Софиты</vt:lpstr>
      <vt:lpstr>Актёры</vt:lpstr>
      <vt:lpstr>Режиссёр</vt:lpstr>
      <vt:lpstr>Художники-декораторы</vt:lpstr>
      <vt:lpstr>Бутафор</vt:lpstr>
      <vt:lpstr>Костюмер</vt:lpstr>
      <vt:lpstr>Гримёр</vt:lpstr>
      <vt:lpstr>Звукооператор</vt:lpstr>
      <vt:lpstr>Антракт</vt:lpstr>
      <vt:lpstr>Аплодисменты</vt:lpstr>
      <vt:lpstr>Балет</vt:lpstr>
      <vt:lpstr>Слайд 22</vt:lpstr>
      <vt:lpstr>Драматический театр</vt:lpstr>
      <vt:lpstr>Оперный театр</vt:lpstr>
      <vt:lpstr>Кукольный театр</vt:lpstr>
      <vt:lpstr>Закулисье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 с театром</dc:title>
  <dc:creator>polyuhov</dc:creator>
  <cp:lastModifiedBy>Наталья</cp:lastModifiedBy>
  <cp:revision>22</cp:revision>
  <dcterms:created xsi:type="dcterms:W3CDTF">2017-10-25T15:01:30Z</dcterms:created>
  <dcterms:modified xsi:type="dcterms:W3CDTF">2020-05-21T13:10:05Z</dcterms:modified>
</cp:coreProperties>
</file>