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D6F-F616-48C2-B2E3-A7EAC452D8A2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CEB4F-B9A4-4211-9C72-2FC054A07B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20002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6 </a:t>
            </a:r>
            <a:r>
              <a:rPr lang="ru-RU" sz="3200" dirty="0" smtClean="0"/>
              <a:t>класс. История. </a:t>
            </a:r>
            <a:br>
              <a:rPr lang="ru-RU" sz="3200" dirty="0" smtClean="0"/>
            </a:br>
            <a:r>
              <a:rPr lang="ru-RU" sz="3200" dirty="0" smtClean="0"/>
              <a:t>Тема: Развитие культуры в русских землях во второй половине </a:t>
            </a:r>
            <a:r>
              <a:rPr lang="en-US" sz="3200" dirty="0" smtClean="0"/>
              <a:t>XIII-XIV</a:t>
            </a:r>
            <a:r>
              <a:rPr lang="ru-RU" sz="3200" dirty="0" smtClean="0"/>
              <a:t>в.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500306"/>
            <a:ext cx="8429684" cy="38576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Прочитайте параграф №22</a:t>
            </a:r>
            <a:r>
              <a:rPr lang="en-US" dirty="0" smtClean="0"/>
              <a:t> </a:t>
            </a:r>
            <a:r>
              <a:rPr lang="ru-RU" dirty="0" smtClean="0"/>
              <a:t>из 2 части истории России. Выпишите из него основные термины, личностей, даты, правления.</a:t>
            </a:r>
          </a:p>
          <a:p>
            <a:r>
              <a:rPr lang="ru-RU" dirty="0" smtClean="0"/>
              <a:t>На оценку выполните задание №3 из рубрики «Думаем, сравниваем, размышляем», ответьте на вопросы после документа </a:t>
            </a:r>
            <a:r>
              <a:rPr lang="ru-RU" smtClean="0"/>
              <a:t>о Феофане Греке.</a:t>
            </a:r>
            <a:endParaRPr lang="ru-RU" dirty="0" smtClean="0"/>
          </a:p>
          <a:p>
            <a:r>
              <a:rPr lang="ru-RU" dirty="0" smtClean="0"/>
              <a:t>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65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Развитие культуры в русских землях во второй половине XIII-XIVв.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Развитие культуры в русских землях во второй половине XIII-XIVв.</dc:title>
  <dc:creator>123</dc:creator>
  <cp:lastModifiedBy>123</cp:lastModifiedBy>
  <cp:revision>1</cp:revision>
  <dcterms:created xsi:type="dcterms:W3CDTF">2020-05-21T07:18:32Z</dcterms:created>
  <dcterms:modified xsi:type="dcterms:W3CDTF">2020-05-21T07:23:08Z</dcterms:modified>
</cp:coreProperties>
</file>