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A894-C94C-429E-8174-74BCAC9B3757}" type="datetimeFigureOut">
              <a:rPr lang="ru-RU" smtClean="0"/>
              <a:t>17.05.2020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C1325-BC02-4E65-A19E-3357FE53A33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638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A894-C94C-429E-8174-74BCAC9B3757}" type="datetimeFigureOut">
              <a:rPr lang="ru-RU" smtClean="0"/>
              <a:t>17.05.2020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C1325-BC02-4E65-A19E-3357FE53A33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6555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A894-C94C-429E-8174-74BCAC9B3757}" type="datetimeFigureOut">
              <a:rPr lang="ru-RU" smtClean="0"/>
              <a:t>17.05.2020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C1325-BC02-4E65-A19E-3357FE53A33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6580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A894-C94C-429E-8174-74BCAC9B3757}" type="datetimeFigureOut">
              <a:rPr lang="ru-RU" smtClean="0"/>
              <a:t>17.05.2020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C1325-BC02-4E65-A19E-3357FE53A33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256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A894-C94C-429E-8174-74BCAC9B3757}" type="datetimeFigureOut">
              <a:rPr lang="ru-RU" smtClean="0"/>
              <a:t>17.05.2020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C1325-BC02-4E65-A19E-3357FE53A33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7314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A894-C94C-429E-8174-74BCAC9B3757}" type="datetimeFigureOut">
              <a:rPr lang="ru-RU" smtClean="0"/>
              <a:t>17.05.2020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C1325-BC02-4E65-A19E-3357FE53A33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4778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A894-C94C-429E-8174-74BCAC9B3757}" type="datetimeFigureOut">
              <a:rPr lang="ru-RU" smtClean="0"/>
              <a:t>17.05.2020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C1325-BC02-4E65-A19E-3357FE53A33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320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A894-C94C-429E-8174-74BCAC9B3757}" type="datetimeFigureOut">
              <a:rPr lang="ru-RU" smtClean="0"/>
              <a:t>17.05.2020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C1325-BC02-4E65-A19E-3357FE53A33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9064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A894-C94C-429E-8174-74BCAC9B3757}" type="datetimeFigureOut">
              <a:rPr lang="ru-RU" smtClean="0"/>
              <a:t>17.05.2020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C1325-BC02-4E65-A19E-3357FE53A33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2705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A894-C94C-429E-8174-74BCAC9B3757}" type="datetimeFigureOut">
              <a:rPr lang="ru-RU" smtClean="0"/>
              <a:t>17.05.2020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C1325-BC02-4E65-A19E-3357FE53A33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3314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9A894-C94C-429E-8174-74BCAC9B3757}" type="datetimeFigureOut">
              <a:rPr lang="ru-RU" smtClean="0"/>
              <a:t>17.05.2020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C1325-BC02-4E65-A19E-3357FE53A33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9408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9A894-C94C-429E-8174-74BCAC9B3757}" type="datetimeFigureOut">
              <a:rPr lang="ru-RU" smtClean="0"/>
              <a:t>17.05.2020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C1325-BC02-4E65-A19E-3357FE53A33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3415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Английский язык 2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Тема: теперь я знаю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0448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Задание 1 стр. 114.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посмотри какие персонажи изображены на картинке. Посмотри на диалог между ними, речь идет о том какая погода? Проговори устно диалог, меняя погоду в зависимости от картинки.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        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Задание 2 стр. 114.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прочитай слова и подбери картинку, в данном задании представлены 4 времени года.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Задание 3 стр.115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 Прочитай слова и подбери соответствующие им картинки. С помощью предыдущих уроков, найди названия на английском для данных предметов гардероба.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Задание 4 стр.115.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 данном задании нужно вставить одно из местоимений, которые будут подходить по смыслу.</a:t>
            </a: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944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все задания из раздела «Теперь я знаю» выполняем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и присылаем 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3686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62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Английский язык 2 класс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Английский язык 5 класс</dc:title>
  <dc:creator>user</dc:creator>
  <cp:lastModifiedBy>user</cp:lastModifiedBy>
  <cp:revision>16</cp:revision>
  <dcterms:created xsi:type="dcterms:W3CDTF">2020-05-17T07:27:46Z</dcterms:created>
  <dcterms:modified xsi:type="dcterms:W3CDTF">2020-05-17T10:00:59Z</dcterms:modified>
</cp:coreProperties>
</file>