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638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6555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6580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256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7314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4778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93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9064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2705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3314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9408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3415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Английский язык 6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Тема: урок повторения.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0448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en-US" b="1" dirty="0"/>
              <a:t>                                             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2944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en-US" dirty="0" smtClean="0"/>
              <a:t>   </a:t>
            </a:r>
            <a:endParaRPr lang="ru-RU" dirty="0" smtClean="0"/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Домашнее задание: делаем 1 и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2 задание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4200" b="1" dirty="0" smtClean="0">
                <a:latin typeface="Times New Roman" pitchFamily="18" charset="0"/>
                <a:cs typeface="Times New Roman" pitchFamily="18" charset="0"/>
              </a:rPr>
              <a:t>  </a:t>
            </a:r>
            <a:endParaRPr lang="ru-RU" sz="4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3686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9</Words>
  <Application>Microsoft Office PowerPoint</Application>
  <PresentationFormat>Экран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Английский язык 6 класс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Английский язык 5 класс</dc:title>
  <dc:creator>user</dc:creator>
  <cp:lastModifiedBy>user</cp:lastModifiedBy>
  <cp:revision>12</cp:revision>
  <dcterms:created xsi:type="dcterms:W3CDTF">2020-05-17T07:27:46Z</dcterms:created>
  <dcterms:modified xsi:type="dcterms:W3CDTF">2020-05-17T09:19:12Z</dcterms:modified>
</cp:coreProperties>
</file>