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160E-9E7E-4CD5-99CE-34A5BD257F5D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83AE-EFA9-4A5B-BF27-2208572A70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160E-9E7E-4CD5-99CE-34A5BD257F5D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83AE-EFA9-4A5B-BF27-2208572A70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160E-9E7E-4CD5-99CE-34A5BD257F5D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83AE-EFA9-4A5B-BF27-2208572A70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160E-9E7E-4CD5-99CE-34A5BD257F5D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83AE-EFA9-4A5B-BF27-2208572A70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160E-9E7E-4CD5-99CE-34A5BD257F5D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83AE-EFA9-4A5B-BF27-2208572A70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160E-9E7E-4CD5-99CE-34A5BD257F5D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83AE-EFA9-4A5B-BF27-2208572A70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160E-9E7E-4CD5-99CE-34A5BD257F5D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83AE-EFA9-4A5B-BF27-2208572A70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160E-9E7E-4CD5-99CE-34A5BD257F5D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83AE-EFA9-4A5B-BF27-2208572A70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160E-9E7E-4CD5-99CE-34A5BD257F5D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83AE-EFA9-4A5B-BF27-2208572A70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160E-9E7E-4CD5-99CE-34A5BD257F5D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83AE-EFA9-4A5B-BF27-2208572A70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160E-9E7E-4CD5-99CE-34A5BD257F5D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D83AE-EFA9-4A5B-BF27-2208572A70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6160E-9E7E-4CD5-99CE-34A5BD257F5D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D83AE-EFA9-4A5B-BF27-2208572A70E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ranenkova1972tany1502@yandex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85729"/>
            <a:ext cx="8858312" cy="1785949"/>
          </a:xfrm>
        </p:spPr>
        <p:txBody>
          <a:bodyPr>
            <a:normAutofit/>
          </a:bodyPr>
          <a:lstStyle/>
          <a:p>
            <a:r>
              <a:rPr lang="en-US" sz="3200" dirty="0" smtClean="0"/>
              <a:t>6 </a:t>
            </a:r>
            <a:r>
              <a:rPr lang="ru-RU" sz="3200" dirty="0" smtClean="0"/>
              <a:t>класс. История. </a:t>
            </a:r>
            <a:br>
              <a:rPr lang="ru-RU" sz="3200" dirty="0" smtClean="0"/>
            </a:br>
            <a:r>
              <a:rPr lang="ru-RU" sz="3200" dirty="0" smtClean="0"/>
              <a:t>Тема: Объединение русских земель вокруг Москвы. Куликовская битва.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143116"/>
            <a:ext cx="8572560" cy="407196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Прочитайте параграф №21</a:t>
            </a:r>
            <a:r>
              <a:rPr lang="en-US" dirty="0" smtClean="0"/>
              <a:t> </a:t>
            </a:r>
            <a:r>
              <a:rPr lang="ru-RU" dirty="0" smtClean="0"/>
              <a:t>из 2 части истории России. Выпишите из него основные термины, личностей, даты, правления.</a:t>
            </a:r>
          </a:p>
          <a:p>
            <a:r>
              <a:rPr lang="ru-RU" dirty="0" smtClean="0"/>
              <a:t>На оценку </a:t>
            </a:r>
            <a:r>
              <a:rPr lang="ru-RU" smtClean="0"/>
              <a:t>выполните задание №2,3,4 </a:t>
            </a:r>
            <a:r>
              <a:rPr lang="ru-RU" dirty="0" smtClean="0"/>
              <a:t>из рубрики «Думаем, сравниваем, размышляем».</a:t>
            </a:r>
          </a:p>
          <a:p>
            <a:r>
              <a:rPr lang="ru-RU" dirty="0" smtClean="0"/>
              <a:t>Фото мне можете высылать в ВК или в </a:t>
            </a:r>
            <a:r>
              <a:rPr lang="en-US" dirty="0" err="1" smtClean="0"/>
              <a:t>Viber</a:t>
            </a:r>
            <a:r>
              <a:rPr lang="en-US" dirty="0" smtClean="0"/>
              <a:t> </a:t>
            </a:r>
            <a:r>
              <a:rPr lang="ru-RU" dirty="0" smtClean="0"/>
              <a:t>или на личную почту</a:t>
            </a:r>
            <a:r>
              <a:rPr lang="en-US" dirty="0" smtClean="0"/>
              <a:t> </a:t>
            </a:r>
            <a:r>
              <a:rPr lang="en-US" b="1" dirty="0" smtClean="0">
                <a:hlinkClick r:id="rId2"/>
              </a:rPr>
              <a:t>baranenkova1972tany1502@yandex.ru</a:t>
            </a:r>
            <a:endParaRPr lang="ru-RU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56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6 класс. История.  Тема: Объединение русских земель вокруг Москвы. Куликовская битва.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История.  Тема: Объединение русских земель вокруг Москвы. Куликовская битва.</dc:title>
  <dc:creator>123</dc:creator>
  <cp:lastModifiedBy>123</cp:lastModifiedBy>
  <cp:revision>1</cp:revision>
  <dcterms:created xsi:type="dcterms:W3CDTF">2020-05-19T06:41:33Z</dcterms:created>
  <dcterms:modified xsi:type="dcterms:W3CDTF">2020-05-19T06:46:21Z</dcterms:modified>
</cp:coreProperties>
</file>