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3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55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58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5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31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7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3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06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70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1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40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41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какая работа для тебя лучшая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44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Задание 1 стр. 44. прочитай текст про Энди и переведи его, отвечая на вопросы. Как описывается Энди? Что он любит ? Чем занимается? Посмотри на рамочки с вопросами, переведи их. Какие вопросы там написаны?  Опиши Энди , опираясь на текст. Ответь на вопросы из рамочек. На основе текста подумай кем может стать Энди?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Задание 2 стр.46. Заполни анкету(рамочки с вопросами) про себя. </a:t>
            </a:r>
          </a:p>
        </p:txBody>
      </p:sp>
    </p:spTree>
    <p:extLst>
      <p:ext uri="{BB962C8B-B14F-4D97-AF65-F5344CB8AC3E}">
        <p14:creationId xmlns:p14="http://schemas.microsoft.com/office/powerpoint/2010/main" val="343294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Домашнее задание: сделай проект о будущей профессии . Как мы делаем проект? Проект вы можете сделать как на листочке, так и  в виде презентации. Но , для презентации обязательно нужно наличие иллюстрации или фото (по вашему желанию). И небольшой текст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 данному фото.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68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140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4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5 класс</dc:title>
  <dc:creator>user</dc:creator>
  <cp:lastModifiedBy>user</cp:lastModifiedBy>
  <cp:revision>24</cp:revision>
  <dcterms:created xsi:type="dcterms:W3CDTF">2020-05-17T07:27:46Z</dcterms:created>
  <dcterms:modified xsi:type="dcterms:W3CDTF">2020-05-17T11:32:04Z</dcterms:modified>
</cp:coreProperties>
</file>