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6063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3106555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2316580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341256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2697314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1624778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11593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579064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2112705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3653314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899A894-C94C-429E-8174-74BCAC9B3757}" type="datetimeFigureOut">
              <a:rPr lang="ru-RU" smtClean="0"/>
              <a:t>17.05.2020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285C1325-BC02-4E65-A19E-3357FE53A330}" type="slidenum">
              <a:rPr lang="ru-RU" smtClean="0"/>
              <a:t>‹#›</a:t>
            </a:fld>
            <a:endParaRPr lang="ru-RU" dirty="0"/>
          </a:p>
        </p:txBody>
      </p:sp>
    </p:spTree>
    <p:extLst>
      <p:ext uri="{BB962C8B-B14F-4D97-AF65-F5344CB8AC3E}">
        <p14:creationId xmlns:p14="http://schemas.microsoft.com/office/powerpoint/2010/main" val="1599408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9A894-C94C-429E-8174-74BCAC9B3757}" type="datetimeFigureOut">
              <a:rPr lang="ru-RU" smtClean="0"/>
              <a:t>17.05.2020</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C1325-BC02-4E65-A19E-3357FE53A330}" type="slidenum">
              <a:rPr lang="ru-RU" smtClean="0"/>
              <a:t>‹#›</a:t>
            </a:fld>
            <a:endParaRPr lang="ru-RU" dirty="0"/>
          </a:p>
        </p:txBody>
      </p:sp>
    </p:spTree>
    <p:extLst>
      <p:ext uri="{BB962C8B-B14F-4D97-AF65-F5344CB8AC3E}">
        <p14:creationId xmlns:p14="http://schemas.microsoft.com/office/powerpoint/2010/main" val="3613415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Английский язык 6 класс</a:t>
            </a:r>
            <a:endParaRPr lang="ru-RU" dirty="0"/>
          </a:p>
        </p:txBody>
      </p:sp>
      <p:sp>
        <p:nvSpPr>
          <p:cNvPr id="3" name="Подзаголовок 2"/>
          <p:cNvSpPr>
            <a:spLocks noGrp="1"/>
          </p:cNvSpPr>
          <p:nvPr>
            <p:ph type="subTitle" idx="1"/>
          </p:nvPr>
        </p:nvSpPr>
        <p:spPr/>
        <p:txBody>
          <a:bodyPr/>
          <a:lstStyle/>
          <a:p>
            <a:r>
              <a:rPr lang="ru-RU" dirty="0" smtClean="0"/>
              <a:t>Тема: урок чтения.</a:t>
            </a:r>
            <a:endParaRPr lang="ru-RU" dirty="0"/>
          </a:p>
        </p:txBody>
      </p:sp>
    </p:spTree>
    <p:extLst>
      <p:ext uri="{BB962C8B-B14F-4D97-AF65-F5344CB8AC3E}">
        <p14:creationId xmlns:p14="http://schemas.microsoft.com/office/powerpoint/2010/main" val="1510448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672"/>
            <a:ext cx="8229600" cy="5649491"/>
          </a:xfrm>
        </p:spPr>
        <p:txBody>
          <a:bodyPr>
            <a:normAutofit fontScale="25000" lnSpcReduction="20000"/>
          </a:bodyPr>
          <a:lstStyle/>
          <a:p>
            <a:r>
              <a:rPr lang="en-US" sz="5600" b="1" dirty="0">
                <a:latin typeface="Times New Roman" pitchFamily="18" charset="0"/>
                <a:cs typeface="Times New Roman" pitchFamily="18" charset="0"/>
              </a:rPr>
              <a:t>The giraffe.</a:t>
            </a:r>
            <a:endParaRPr lang="en-US" sz="5600" dirty="0">
              <a:latin typeface="Times New Roman" pitchFamily="18" charset="0"/>
              <a:cs typeface="Times New Roman" pitchFamily="18" charset="0"/>
            </a:endParaRPr>
          </a:p>
          <a:p>
            <a:r>
              <a:rPr lang="en-US" sz="5600" dirty="0">
                <a:latin typeface="Times New Roman" pitchFamily="18" charset="0"/>
                <a:cs typeface="Times New Roman" pitchFamily="18" charset="0"/>
              </a:rPr>
              <a:t>The giraffe is the tallest animal. His head is about five meters above the ground. It has its good and bad sides. The giraffe can eat leaves from high trees because he has a long neck and a strong tongue. But it’s difficult for the giraffe to eat the grass. When the giraffe drinks water, lions and leopards often hide in the tall grass ready to catch him. It is very bad for the giraffe, because he can’t raise his head quickly and run away.  The giraffe can live for months without water.      </a:t>
            </a:r>
          </a:p>
          <a:p>
            <a:r>
              <a:rPr lang="en-US" sz="5600" dirty="0">
                <a:latin typeface="Times New Roman" pitchFamily="18" charset="0"/>
                <a:cs typeface="Times New Roman" pitchFamily="18" charset="0"/>
              </a:rPr>
              <a:t>He gets most of the water from what he eats. Also, because his heads is so far from the ground, a giraffe can see danger and can quickly walk away or run away.</a:t>
            </a:r>
          </a:p>
          <a:p>
            <a:r>
              <a:rPr lang="en-US" sz="5600" dirty="0">
                <a:latin typeface="Times New Roman" pitchFamily="18" charset="0"/>
                <a:cs typeface="Times New Roman" pitchFamily="18" charset="0"/>
              </a:rPr>
              <a:t> </a:t>
            </a:r>
          </a:p>
          <a:p>
            <a:r>
              <a:rPr lang="en-US" sz="5600" dirty="0">
                <a:latin typeface="Times New Roman" pitchFamily="18" charset="0"/>
                <a:cs typeface="Times New Roman" pitchFamily="18" charset="0"/>
              </a:rPr>
              <a:t>1) The giraffe is the strongest animal.</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2) He has a long neck.</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3) The giraffe eats only grass.</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4) The giraffe can run fast.</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5) He can’t raise his head fast.</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6) The giraffe can’t live without water for a long time.</a:t>
            </a:r>
          </a:p>
          <a:p>
            <a:r>
              <a:rPr lang="en-US" sz="5600" dirty="0">
                <a:latin typeface="Times New Roman" pitchFamily="18" charset="0"/>
                <a:cs typeface="Times New Roman" pitchFamily="18" charset="0"/>
              </a:rPr>
              <a:t>       a) true             b) false             c) not stated</a:t>
            </a:r>
          </a:p>
          <a:p>
            <a:r>
              <a:rPr lang="en-US" sz="5600" dirty="0">
                <a:latin typeface="Times New Roman" pitchFamily="18" charset="0"/>
                <a:cs typeface="Times New Roman" pitchFamily="18" charset="0"/>
              </a:rPr>
              <a:t>7) He can see danger because he has a long neck.</a:t>
            </a:r>
          </a:p>
          <a:p>
            <a:r>
              <a:rPr lang="en-US" sz="5600" dirty="0">
                <a:latin typeface="Times New Roman" pitchFamily="18" charset="0"/>
                <a:cs typeface="Times New Roman" pitchFamily="18" charset="0"/>
              </a:rPr>
              <a:t>       a) true             b) false             c) not </a:t>
            </a:r>
            <a:r>
              <a:rPr lang="en-US" sz="5600" dirty="0" smtClean="0">
                <a:latin typeface="Times New Roman" pitchFamily="18" charset="0"/>
                <a:cs typeface="Times New Roman" pitchFamily="18" charset="0"/>
              </a:rPr>
              <a:t>stated</a:t>
            </a:r>
            <a:endParaRPr lang="ru-RU" sz="5600" dirty="0" smtClean="0">
              <a:latin typeface="Times New Roman" pitchFamily="18" charset="0"/>
              <a:cs typeface="Times New Roman" pitchFamily="18" charset="0"/>
            </a:endParaRPr>
          </a:p>
          <a:p>
            <a:endParaRPr lang="en-US" sz="5600" dirty="0">
              <a:latin typeface="Times New Roman" pitchFamily="18" charset="0"/>
              <a:cs typeface="Times New Roman" pitchFamily="18" charset="0"/>
            </a:endParaRPr>
          </a:p>
          <a:p>
            <a:r>
              <a:rPr lang="en-US" sz="5600" b="1" dirty="0">
                <a:latin typeface="Times New Roman" pitchFamily="18" charset="0"/>
                <a:cs typeface="Times New Roman" pitchFamily="18" charset="0"/>
              </a:rPr>
              <a:t>                                                       </a:t>
            </a:r>
            <a:r>
              <a:rPr lang="en-US" sz="5600" dirty="0" smtClean="0">
                <a:latin typeface="Times New Roman" pitchFamily="18" charset="0"/>
                <a:cs typeface="Times New Roman" pitchFamily="18" charset="0"/>
              </a:rPr>
              <a:t>c</a:t>
            </a:r>
            <a:r>
              <a:rPr lang="en-US" sz="5600" dirty="0">
                <a:latin typeface="Times New Roman" pitchFamily="18" charset="0"/>
                <a:cs typeface="Times New Roman" pitchFamily="18" charset="0"/>
              </a:rPr>
              <a:t>) not stated                                                          </a:t>
            </a:r>
          </a:p>
          <a:p>
            <a:r>
              <a:rPr lang="en-US" sz="5600" dirty="0">
                <a:latin typeface="Times New Roman" pitchFamily="18" charset="0"/>
                <a:cs typeface="Times New Roman" pitchFamily="18" charset="0"/>
              </a:rPr>
              <a:t>5. The woman sold the parrot.                                                                          </a:t>
            </a:r>
          </a:p>
          <a:p>
            <a:r>
              <a:rPr lang="en-US" sz="5600" dirty="0">
                <a:latin typeface="Times New Roman" pitchFamily="18" charset="0"/>
                <a:cs typeface="Times New Roman" pitchFamily="18" charset="0"/>
              </a:rPr>
              <a:t>         a) true             b) false            c) not stated                                                    </a:t>
            </a:r>
          </a:p>
          <a:p>
            <a:r>
              <a:rPr lang="en-US" sz="5600" dirty="0">
                <a:latin typeface="Times New Roman" pitchFamily="18" charset="0"/>
                <a:cs typeface="Times New Roman" pitchFamily="18" charset="0"/>
              </a:rPr>
              <a:t>            </a:t>
            </a:r>
            <a:r>
              <a:rPr lang="en-US" sz="5600" b="1" dirty="0">
                <a:latin typeface="Times New Roman" pitchFamily="18" charset="0"/>
                <a:cs typeface="Times New Roman" pitchFamily="18" charset="0"/>
              </a:rPr>
              <a:t>III</a:t>
            </a:r>
            <a:endParaRPr lang="en-US" sz="5600" dirty="0">
              <a:latin typeface="Times New Roman" pitchFamily="18" charset="0"/>
              <a:cs typeface="Times New Roman" pitchFamily="18" charset="0"/>
            </a:endParaRPr>
          </a:p>
          <a:p>
            <a:r>
              <a:rPr lang="en-US" b="1" dirty="0"/>
              <a:t>                                             </a:t>
            </a:r>
            <a:endParaRPr lang="ru-RU" dirty="0"/>
          </a:p>
        </p:txBody>
      </p:sp>
    </p:spTree>
    <p:extLst>
      <p:ext uri="{BB962C8B-B14F-4D97-AF65-F5344CB8AC3E}">
        <p14:creationId xmlns:p14="http://schemas.microsoft.com/office/powerpoint/2010/main" val="3432944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5721499"/>
          </a:xfrm>
        </p:spPr>
        <p:txBody>
          <a:bodyPr>
            <a:normAutofit fontScale="47500" lnSpcReduction="20000"/>
          </a:bodyPr>
          <a:lstStyle/>
          <a:p>
            <a:r>
              <a:rPr lang="en-US" b="1" dirty="0" smtClean="0"/>
              <a:t>   II</a:t>
            </a:r>
            <a:endParaRPr lang="en-US" dirty="0" smtClean="0"/>
          </a:p>
          <a:p>
            <a:r>
              <a:rPr lang="en-US" b="1" dirty="0" smtClean="0"/>
              <a:t> </a:t>
            </a:r>
            <a:r>
              <a:rPr lang="en-US" b="1" dirty="0" smtClean="0">
                <a:latin typeface="Times New Roman" pitchFamily="18" charset="0"/>
                <a:cs typeface="Times New Roman" pitchFamily="18" charset="0"/>
              </a:rPr>
              <a:t>                                         A story about a parrot</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Once there lived a man who had a parrot. The man tried to teach the parrot to speak. But the parrot could learn only the phrase, “There is no doubt about it.” (в </a:t>
            </a:r>
            <a:r>
              <a:rPr lang="en-US" dirty="0" err="1" smtClean="0">
                <a:latin typeface="Times New Roman" pitchFamily="18" charset="0"/>
                <a:cs typeface="Times New Roman" pitchFamily="18" charset="0"/>
              </a:rPr>
              <a:t>этом</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нет</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сомнения</a:t>
            </a:r>
            <a:r>
              <a:rPr lang="en-US" dirty="0" smtClean="0">
                <a:latin typeface="Times New Roman" pitchFamily="18" charset="0"/>
                <a:cs typeface="Times New Roman" pitchFamily="18" charset="0"/>
              </a:rPr>
              <a:t>). The parrot always said these words and always gave the same answer. “There is no doubt about it”.</a:t>
            </a:r>
          </a:p>
          <a:p>
            <a:r>
              <a:rPr lang="en-US" dirty="0" smtClean="0">
                <a:latin typeface="Times New Roman" pitchFamily="18" charset="0"/>
                <a:cs typeface="Times New Roman" pitchFamily="18" charset="0"/>
              </a:rPr>
              <a:t>At last the man decided to sell (</a:t>
            </a:r>
            <a:r>
              <a:rPr lang="en-US" dirty="0" err="1" smtClean="0">
                <a:latin typeface="Times New Roman" pitchFamily="18" charset="0"/>
                <a:cs typeface="Times New Roman" pitchFamily="18" charset="0"/>
              </a:rPr>
              <a:t>продавать</a:t>
            </a:r>
            <a:r>
              <a:rPr lang="en-US" dirty="0" smtClean="0">
                <a:latin typeface="Times New Roman" pitchFamily="18" charset="0"/>
                <a:cs typeface="Times New Roman" pitchFamily="18" charset="0"/>
              </a:rPr>
              <a:t>; sold = V 2) the parrot. He went to the street and began to cry, “Twenty dollars for a very clever parrot!”</a:t>
            </a:r>
          </a:p>
          <a:p>
            <a:r>
              <a:rPr lang="en-US" dirty="0" smtClean="0">
                <a:latin typeface="Times New Roman" pitchFamily="18" charset="0"/>
                <a:cs typeface="Times New Roman" pitchFamily="18" charset="0"/>
              </a:rPr>
              <a:t>One woman heard this. She came up to the parrot and asked, “ Are you worth twenty dollars?” The parrot answered, “There is no doubt about it”.</a:t>
            </a:r>
          </a:p>
          <a:p>
            <a:r>
              <a:rPr lang="en-US" dirty="0" smtClean="0">
                <a:latin typeface="Times New Roman" pitchFamily="18" charset="0"/>
                <a:cs typeface="Times New Roman" pitchFamily="18" charset="0"/>
              </a:rPr>
              <a:t>“What a clever parrot”, she said and bought the bird.</a:t>
            </a:r>
          </a:p>
          <a:p>
            <a:r>
              <a:rPr lang="en-US" dirty="0" smtClean="0">
                <a:latin typeface="Times New Roman" pitchFamily="18" charset="0"/>
                <a:cs typeface="Times New Roman" pitchFamily="18" charset="0"/>
              </a:rPr>
              <a:t>After some days the woman couldn’t listen to the parrot any more. She said, “What a fool I was to buy this parrot and throw away so much </a:t>
            </a:r>
            <a:r>
              <a:rPr lang="en-US" dirty="0" err="1" smtClean="0">
                <a:latin typeface="Times New Roman" pitchFamily="18" charset="0"/>
                <a:cs typeface="Times New Roman" pitchFamily="18" charset="0"/>
              </a:rPr>
              <a:t>money.Twenty</a:t>
            </a:r>
            <a:r>
              <a:rPr lang="en-US" dirty="0" smtClean="0">
                <a:latin typeface="Times New Roman" pitchFamily="18" charset="0"/>
                <a:cs typeface="Times New Roman" pitchFamily="18" charset="0"/>
              </a:rPr>
              <a:t> dollars!”</a:t>
            </a:r>
          </a:p>
          <a:p>
            <a:r>
              <a:rPr lang="en-US" dirty="0" smtClean="0">
                <a:latin typeface="Times New Roman" pitchFamily="18" charset="0"/>
                <a:cs typeface="Times New Roman" pitchFamily="18" charset="0"/>
              </a:rPr>
              <a:t>Then the parrot cried, “There is no doubt about it”.</a:t>
            </a:r>
          </a:p>
          <a:p>
            <a:r>
              <a:rPr lang="en-US" dirty="0" smtClean="0">
                <a:latin typeface="Times New Roman" pitchFamily="18" charset="0"/>
                <a:cs typeface="Times New Roman" pitchFamily="18" charset="0"/>
              </a:rPr>
              <a:t>This time the parrot was right. </a:t>
            </a:r>
          </a:p>
          <a:p>
            <a:r>
              <a:rPr lang="en-US" b="1" dirty="0" smtClean="0">
                <a:latin typeface="Times New Roman" pitchFamily="18" charset="0"/>
                <a:cs typeface="Times New Roman" pitchFamily="18" charset="0"/>
              </a:rPr>
              <a:t>True, false or not stated:</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1. The parrot learned a lot of words.    </a:t>
            </a:r>
          </a:p>
          <a:p>
            <a:r>
              <a:rPr lang="en-US" dirty="0" smtClean="0">
                <a:latin typeface="Times New Roman" pitchFamily="18" charset="0"/>
                <a:cs typeface="Times New Roman" pitchFamily="18" charset="0"/>
              </a:rPr>
              <a:t>        a) true             b) false            c) not stated                                                          </a:t>
            </a:r>
          </a:p>
          <a:p>
            <a:r>
              <a:rPr lang="en-US" dirty="0" smtClean="0">
                <a:latin typeface="Times New Roman" pitchFamily="18" charset="0"/>
                <a:cs typeface="Times New Roman" pitchFamily="18" charset="0"/>
              </a:rPr>
              <a:t>2. The man liked his clever bird so much that he decided not to sell it.</a:t>
            </a:r>
          </a:p>
          <a:p>
            <a:r>
              <a:rPr lang="en-US" dirty="0" smtClean="0">
                <a:latin typeface="Times New Roman" pitchFamily="18" charset="0"/>
                <a:cs typeface="Times New Roman" pitchFamily="18" charset="0"/>
              </a:rPr>
              <a:t>        a) true             b) false            c) not stated                                                          </a:t>
            </a:r>
          </a:p>
          <a:p>
            <a:r>
              <a:rPr lang="en-US" dirty="0" smtClean="0">
                <a:latin typeface="Times New Roman" pitchFamily="18" charset="0"/>
                <a:cs typeface="Times New Roman" pitchFamily="18" charset="0"/>
              </a:rPr>
              <a:t>3. The woman thought that the parrot was very clever.  </a:t>
            </a:r>
          </a:p>
          <a:p>
            <a:r>
              <a:rPr lang="en-US" dirty="0" smtClean="0">
                <a:latin typeface="Times New Roman" pitchFamily="18" charset="0"/>
                <a:cs typeface="Times New Roman" pitchFamily="18" charset="0"/>
              </a:rPr>
              <a:t>        a) true             b) false            c) not stated                                                                                </a:t>
            </a:r>
          </a:p>
          <a:p>
            <a:r>
              <a:rPr lang="en-US" dirty="0" smtClean="0">
                <a:latin typeface="Times New Roman" pitchFamily="18" charset="0"/>
                <a:cs typeface="Times New Roman" pitchFamily="18" charset="0"/>
              </a:rPr>
              <a:t>4. The parrot said the same words.</a:t>
            </a:r>
          </a:p>
          <a:p>
            <a:r>
              <a:rPr lang="en-US" dirty="0" smtClean="0">
                <a:latin typeface="Times New Roman" pitchFamily="18" charset="0"/>
                <a:cs typeface="Times New Roman" pitchFamily="18" charset="0"/>
              </a:rPr>
              <a:t>         a) true             b) false    </a:t>
            </a:r>
            <a:r>
              <a:rPr lang="en-US" dirty="0" smtClean="0"/>
              <a:t>    </a:t>
            </a:r>
            <a:endParaRPr lang="ru-RU" dirty="0" smtClean="0"/>
          </a:p>
          <a:p>
            <a:r>
              <a:rPr lang="ru-RU" sz="4200" b="1" dirty="0" smtClean="0">
                <a:latin typeface="Times New Roman" pitchFamily="18" charset="0"/>
                <a:cs typeface="Times New Roman" pitchFamily="18" charset="0"/>
              </a:rPr>
              <a:t>Домашнее задание: читаем , переводим и отвечаем на вопросы.</a:t>
            </a:r>
            <a:r>
              <a:rPr lang="en-US" sz="4200" b="1" dirty="0" smtClean="0">
                <a:latin typeface="Times New Roman" pitchFamily="18" charset="0"/>
                <a:cs typeface="Times New Roman" pitchFamily="18" charset="0"/>
              </a:rPr>
              <a:t>    </a:t>
            </a:r>
            <a:endParaRPr lang="ru-RU" sz="4200" b="1" dirty="0">
              <a:latin typeface="Times New Roman" pitchFamily="18" charset="0"/>
              <a:cs typeface="Times New Roman" pitchFamily="18" charset="0"/>
            </a:endParaRPr>
          </a:p>
        </p:txBody>
      </p:sp>
    </p:spTree>
    <p:extLst>
      <p:ext uri="{BB962C8B-B14F-4D97-AF65-F5344CB8AC3E}">
        <p14:creationId xmlns:p14="http://schemas.microsoft.com/office/powerpoint/2010/main" val="32783686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107</Words>
  <Application>Microsoft Office PowerPoint</Application>
  <PresentationFormat>Экран (4:3)</PresentationFormat>
  <Paragraphs>45</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Английский язык 6 класс</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Английский язык 5 класс</dc:title>
  <dc:creator>user</dc:creator>
  <cp:lastModifiedBy>user</cp:lastModifiedBy>
  <cp:revision>10</cp:revision>
  <dcterms:created xsi:type="dcterms:W3CDTF">2020-05-17T07:27:46Z</dcterms:created>
  <dcterms:modified xsi:type="dcterms:W3CDTF">2020-05-17T08:49:43Z</dcterms:modified>
</cp:coreProperties>
</file>