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3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55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58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5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31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7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3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06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70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1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40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41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2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магический остров 15б,портфолио.городской и сельский мышь.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44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Задание 5 стр. 109.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прослушайте запись песенки , а затем прочитайте ее самостоятельно.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       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Задание 1 стр. 110.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Прочитай текст про мальчика.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Перевод текста: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Это я на моих летних каникулах. Я одеваю шорты, майку и шляпу. Сегодня жарко.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Напиши текст о себе , опираясь на текст из учебника.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Задание 2 стр.110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прочитай текст «Прекрасный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Корнул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!» посмотри на фото , что там изображено.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Текст на стр. 112-113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читаем. Это продолжение рассказа про мышек. При чтении рассказа обращаем внимание на иллюстрации . Незнакомые слова выписываем в тетрадь или словарик.</a:t>
            </a: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                 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    </a:t>
            </a:r>
            <a:r>
              <a:rPr lang="en-US" dirty="0"/>
              <a:t>   </a:t>
            </a:r>
            <a:r>
              <a:rPr lang="en-US" b="1" dirty="0"/>
              <a:t> 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94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Домашнее задание: 1 и 2 номера.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" y="1052736"/>
            <a:ext cx="927618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368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37</Words>
  <Application>Microsoft Office PowerPoint</Application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2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5 класс</dc:title>
  <dc:creator>user</dc:creator>
  <cp:lastModifiedBy>user</cp:lastModifiedBy>
  <cp:revision>15</cp:revision>
  <dcterms:created xsi:type="dcterms:W3CDTF">2020-05-17T07:27:46Z</dcterms:created>
  <dcterms:modified xsi:type="dcterms:W3CDTF">2020-05-17T09:53:45Z</dcterms:modified>
</cp:coreProperties>
</file>