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 (23)пррп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771800" y="1556792"/>
            <a:ext cx="3960440" cy="46290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3448" cy="111933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 smtClean="0"/>
              <a:t>Фридрих Шиллер</a:t>
            </a:r>
            <a:endParaRPr lang="ru-RU" sz="48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38944"/>
          </a:xfrm>
        </p:spPr>
        <p:txBody>
          <a:bodyPr/>
          <a:lstStyle/>
          <a:p>
            <a:r>
              <a:rPr lang="ru-RU" dirty="0" smtClean="0"/>
              <a:t>Биография Фридриха Шиллера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4536504" cy="547260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Родился 10 ноября 1759 г в </a:t>
            </a:r>
            <a:r>
              <a:rPr lang="ru-RU" dirty="0" err="1" smtClean="0"/>
              <a:t>Марбахе</a:t>
            </a:r>
            <a:r>
              <a:rPr lang="ru-RU" dirty="0" smtClean="0"/>
              <a:t>. Выходец из низов немецкого бюргерства: мать — из семьи провинциального пекаря-трактирщика, отец —полковой фельдшер. После учебы в начальной школе и занятий с протестантским пастором Шиллер в 1773 г по приказу герцога </a:t>
            </a:r>
            <a:r>
              <a:rPr lang="ru-RU" dirty="0" err="1" smtClean="0"/>
              <a:t>Вюртембергского</a:t>
            </a:r>
            <a:r>
              <a:rPr lang="ru-RU" dirty="0" smtClean="0"/>
              <a:t> поступил в только что учрежденную военную академию и начал изучать право, хотя с детства мечтал стать священником; в 1775 г академию перевели в Штутгарт, продлили курс обучения, и Шиллер, оставив юриспруденцию, занялся медициной. Окончив курс в 1780 г., он получил в Штутгарте место полкового врача.</a:t>
            </a:r>
            <a:endParaRPr lang="ru-RU" dirty="0"/>
          </a:p>
        </p:txBody>
      </p:sp>
      <p:pic>
        <p:nvPicPr>
          <p:cNvPr id="6" name="Содержимое 5" descr="6144ffb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07108" y="1052736"/>
            <a:ext cx="4127071" cy="5043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Терзаясь муками неразделенной любви, Шиллер охотно принял приглашение одного из восторженных своих почитателей, приват-доцента Г. Кернера, и более двух лет гостил у него в Лейпциге и Дрездене.</a:t>
            </a:r>
          </a:p>
          <a:p>
            <a:pPr fontAlgn="base"/>
            <a:r>
              <a:rPr lang="ru-RU" dirty="0" smtClean="0"/>
              <a:t>В 1789 г. он получил место профессора всемирной истории в </a:t>
            </a:r>
            <a:r>
              <a:rPr lang="ru-RU" dirty="0" err="1" smtClean="0"/>
              <a:t>Йенском</a:t>
            </a:r>
            <a:r>
              <a:rPr lang="ru-RU" dirty="0" smtClean="0"/>
              <a:t> университете, а благодаря женитьбе на Шарлотте фон </a:t>
            </a:r>
            <a:r>
              <a:rPr lang="ru-RU" dirty="0" err="1" smtClean="0"/>
              <a:t>Ленгефельд</a:t>
            </a:r>
            <a:r>
              <a:rPr lang="ru-RU" dirty="0" smtClean="0"/>
              <a:t> обрел семейное счастье.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fontAlgn="base"/>
            <a:r>
              <a:rPr lang="ru-RU" dirty="0" smtClean="0"/>
              <a:t>Наследный принц фон </a:t>
            </a:r>
            <a:r>
              <a:rPr lang="ru-RU" dirty="0" err="1" smtClean="0"/>
              <a:t>Шлезвиг-Гольштейн-Зондербург-Августенбург</a:t>
            </a:r>
            <a:r>
              <a:rPr lang="ru-RU" dirty="0" smtClean="0"/>
              <a:t> и граф Э. фон </a:t>
            </a:r>
            <a:r>
              <a:rPr lang="ru-RU" dirty="0" err="1" smtClean="0"/>
              <a:t>Шиммельман</a:t>
            </a:r>
            <a:r>
              <a:rPr lang="ru-RU" dirty="0" smtClean="0"/>
              <a:t> в течение трех лет (1791—1794 гг.) выплачивали ему стипендию, затем Шиллера поддержал издатель И. Фр. </a:t>
            </a:r>
            <a:r>
              <a:rPr lang="ru-RU" dirty="0" err="1" smtClean="0"/>
              <a:t>Котта</a:t>
            </a:r>
            <a:r>
              <a:rPr lang="ru-RU" dirty="0" smtClean="0"/>
              <a:t>, пригласивший его в 1794 г издавать ежемесячный журнал «</a:t>
            </a:r>
            <a:r>
              <a:rPr lang="ru-RU" dirty="0" err="1" smtClean="0"/>
              <a:t>Оры</a:t>
            </a:r>
            <a:r>
              <a:rPr lang="ru-RU" dirty="0" smtClean="0"/>
              <a:t>».</a:t>
            </a:r>
          </a:p>
          <a:p>
            <a:pPr fontAlgn="base"/>
            <a:r>
              <a:rPr lang="ru-RU" dirty="0" smtClean="0"/>
              <a:t>Шиллер интересовался философией, особенно эстетикой. В результате появились «Философские письма» и целый ряд эссе (1792-1796 гг.) — «О трагическом в искусстве», «О грации и достоинстве», «О возвышенном» и «О наивной и сентиментальной поэзии». Философские взгляды Шиллера находились под сильным влиянием И. Канта.</a:t>
            </a:r>
          </a:p>
          <a:p>
            <a:endParaRPr lang="ru-RU" dirty="0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11" descr="i (31)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11552" y="260648"/>
            <a:ext cx="4032448" cy="6115561"/>
          </a:xfrm>
        </p:spPr>
      </p:pic>
      <p:pic>
        <p:nvPicPr>
          <p:cNvPr id="13" name="Содержимое 12" descr="i (29)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683568" y="188640"/>
            <a:ext cx="4032448" cy="6325409"/>
          </a:xfrm>
        </p:spPr>
      </p:pic>
      <p:pic>
        <p:nvPicPr>
          <p:cNvPr id="16386" name="Picture 2" descr="http://litamarket.ru/files/u/9/25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07976"/>
            <a:ext cx="4752528" cy="6336705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Кроме философской поэзии, создает и чисто лирические стихи — короткие, песенного характера, выражающие личные переживания. В 1796 г Шиллер основал еще одно периодическое издание —ежегодник «Альманах муз», где были опубликованы многие его произведения.</a:t>
            </a:r>
          </a:p>
          <a:p>
            <a:pPr fontAlgn="base"/>
            <a:r>
              <a:rPr lang="ru-RU" dirty="0" smtClean="0"/>
              <a:t>В поисках материалов Шиллер обратился к И. В. Гёте, с которым познакомился после возвращения Гёте из Италии, но тогда дело не пошло дальше поверхностного знакомства; теперь поэты стали близкими друзьями. Так называемый «балладный год» (1797 г.) ознаменован у Шиллера и Гёте превосходными балладами, в т.ч. у Шиллера — «Кубок», «Перчатка», «</a:t>
            </a:r>
            <a:r>
              <a:rPr lang="ru-RU" dirty="0" err="1" smtClean="0"/>
              <a:t>Поликратов</a:t>
            </a:r>
            <a:r>
              <a:rPr lang="ru-RU" dirty="0" smtClean="0"/>
              <a:t> перстень», пришедшие к российскому читателю в великолепных переводах В.А. Жуковского.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ru-RU" dirty="0" smtClean="0"/>
              <a:t>В 1799 г герцог удвоил Шиллеру содержание, которое, по сути, стало пенсией, т.к. преподавательской деятельностью поэт уже не занимался и переехал из Йены в Веймар. В 1802 г, император Священной римской империи германской нации Франциск II пожаловал Шиллеру дворянство.</a:t>
            </a:r>
          </a:p>
          <a:p>
            <a:pPr fontAlgn="base"/>
            <a:r>
              <a:rPr lang="ru-RU" dirty="0" smtClean="0"/>
              <a:t>Шиллер никогда не отличался крепким здоровьем, часто болел; у него развился туберкулез. Умер Шиллер в Веймаре, 9 мая 1805 г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Прочитайте статью на стр.221-222.</a:t>
            </a:r>
          </a:p>
          <a:p>
            <a:r>
              <a:rPr lang="ru-RU" sz="2800" dirty="0" smtClean="0"/>
              <a:t>Прочитайте произведение «Перчатка» стр. 222-226</a:t>
            </a:r>
          </a:p>
          <a:p>
            <a:r>
              <a:rPr lang="ru-RU" sz="2800" dirty="0" smtClean="0"/>
              <a:t>Ответьте письменно на </a:t>
            </a:r>
            <a:r>
              <a:rPr lang="ru-RU" sz="2800" dirty="0" smtClean="0"/>
              <a:t>вопросы 2,3 рубрики «Размышляем о прочитанном» стр.227</a:t>
            </a:r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</TotalTime>
  <Words>479</Words>
  <Application>Microsoft Office PowerPoint</Application>
  <PresentationFormat>Экран (4:3)</PresentationFormat>
  <Paragraphs>14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Бумажная</vt:lpstr>
      <vt:lpstr>Фридрих Шиллер</vt:lpstr>
      <vt:lpstr>Биография Фридриха Шиллера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Фридрих Шиллер</dc:title>
  <dc:creator>ПК</dc:creator>
  <cp:lastModifiedBy>Черных .К</cp:lastModifiedBy>
  <cp:revision>3</cp:revision>
  <dcterms:created xsi:type="dcterms:W3CDTF">2017-10-24T13:26:43Z</dcterms:created>
  <dcterms:modified xsi:type="dcterms:W3CDTF">2020-05-17T16:55:00Z</dcterms:modified>
</cp:coreProperties>
</file>