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3" d="100"/>
          <a:sy n="73" d="100"/>
        </p:scale>
        <p:origin x="-1074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9A894-C94C-429E-8174-74BCAC9B3757}" type="datetimeFigureOut">
              <a:rPr lang="ru-RU" smtClean="0"/>
              <a:t>17.05.2020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C1325-BC02-4E65-A19E-3357FE53A330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06383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9A894-C94C-429E-8174-74BCAC9B3757}" type="datetimeFigureOut">
              <a:rPr lang="ru-RU" smtClean="0"/>
              <a:t>17.05.2020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C1325-BC02-4E65-A19E-3357FE53A330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065552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9A894-C94C-429E-8174-74BCAC9B3757}" type="datetimeFigureOut">
              <a:rPr lang="ru-RU" smtClean="0"/>
              <a:t>17.05.2020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C1325-BC02-4E65-A19E-3357FE53A330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165806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9A894-C94C-429E-8174-74BCAC9B3757}" type="datetimeFigureOut">
              <a:rPr lang="ru-RU" smtClean="0"/>
              <a:t>17.05.2020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C1325-BC02-4E65-A19E-3357FE53A330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12568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9A894-C94C-429E-8174-74BCAC9B3757}" type="datetimeFigureOut">
              <a:rPr lang="ru-RU" smtClean="0"/>
              <a:t>17.05.2020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C1325-BC02-4E65-A19E-3357FE53A330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973147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9A894-C94C-429E-8174-74BCAC9B3757}" type="datetimeFigureOut">
              <a:rPr lang="ru-RU" smtClean="0"/>
              <a:t>17.05.2020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C1325-BC02-4E65-A19E-3357FE53A330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247787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9A894-C94C-429E-8174-74BCAC9B3757}" type="datetimeFigureOut">
              <a:rPr lang="ru-RU" smtClean="0"/>
              <a:t>17.05.2020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C1325-BC02-4E65-A19E-3357FE53A330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593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9A894-C94C-429E-8174-74BCAC9B3757}" type="datetimeFigureOut">
              <a:rPr lang="ru-RU" smtClean="0"/>
              <a:t>17.05.2020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C1325-BC02-4E65-A19E-3357FE53A330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790641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9A894-C94C-429E-8174-74BCAC9B3757}" type="datetimeFigureOut">
              <a:rPr lang="ru-RU" smtClean="0"/>
              <a:t>17.05.2020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C1325-BC02-4E65-A19E-3357FE53A330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127054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9A894-C94C-429E-8174-74BCAC9B3757}" type="datetimeFigureOut">
              <a:rPr lang="ru-RU" smtClean="0"/>
              <a:t>17.05.2020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C1325-BC02-4E65-A19E-3357FE53A330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533144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9A894-C94C-429E-8174-74BCAC9B3757}" type="datetimeFigureOut">
              <a:rPr lang="ru-RU" smtClean="0"/>
              <a:t>17.05.2020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C1325-BC02-4E65-A19E-3357FE53A330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994081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99A894-C94C-429E-8174-74BCAC9B3757}" type="datetimeFigureOut">
              <a:rPr lang="ru-RU" smtClean="0"/>
              <a:t>17.05.2020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5C1325-BC02-4E65-A19E-3357FE53A330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134154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Английский язык 6 класс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Тема: кем ты собираешься стать?.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1044878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476672"/>
            <a:ext cx="8229600" cy="5649491"/>
          </a:xfrm>
        </p:spPr>
        <p:txBody>
          <a:bodyPr>
            <a:normAutofit lnSpcReduction="10000"/>
          </a:bodyPr>
          <a:lstStyle/>
          <a:p>
            <a:r>
              <a:rPr lang="ru-RU" dirty="0" smtClean="0"/>
              <a:t>Задание 1 стр. 130. прочитай диалог между детьми, ( о будущей профессии)</a:t>
            </a:r>
            <a:r>
              <a:rPr lang="ru-RU" dirty="0"/>
              <a:t> </a:t>
            </a:r>
            <a:r>
              <a:rPr lang="ru-RU" dirty="0" smtClean="0"/>
              <a:t>и переведи его отвечая на вопросы на вопросы.  Составь свой небольшой диалог с твоим другом или подругой о будущей работе.</a:t>
            </a:r>
          </a:p>
          <a:p>
            <a:r>
              <a:rPr lang="ru-RU" dirty="0" smtClean="0"/>
              <a:t>Задание 1.3 стр. 131. как можно спросить о будущей профессии? Посмотри на конструкции с вопросами. Переведи их .</a:t>
            </a:r>
          </a:p>
          <a:p>
            <a:r>
              <a:rPr lang="ru-RU" dirty="0" smtClean="0"/>
              <a:t>Задание 2 стр.132 дети рассказывают о будущей профессии. Составьте диалог с помощью конструктора.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3294462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404664"/>
            <a:ext cx="8229600" cy="5721499"/>
          </a:xfrm>
        </p:spPr>
        <p:txBody>
          <a:bodyPr/>
          <a:lstStyle/>
          <a:p>
            <a:r>
              <a:rPr lang="ru-RU" dirty="0" smtClean="0"/>
              <a:t>Домашнее задание: № 3 стр.132. напиши текст о своей будущей профессии. Не менее </a:t>
            </a:r>
            <a:r>
              <a:rPr lang="ru-RU" smtClean="0"/>
              <a:t>5 предложений.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783686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64</TotalTime>
  <Words>105</Words>
  <Application>Microsoft Office PowerPoint</Application>
  <PresentationFormat>Экран (4:3)</PresentationFormat>
  <Paragraphs>6</Paragraphs>
  <Slides>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</vt:i4>
      </vt:variant>
    </vt:vector>
  </HeadingPairs>
  <TitlesOfParts>
    <vt:vector size="4" baseType="lpstr">
      <vt:lpstr>Тема Office</vt:lpstr>
      <vt:lpstr>Английский язык 6 класс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Английский язык 5 класс</dc:title>
  <dc:creator>user</dc:creator>
  <cp:lastModifiedBy>user</cp:lastModifiedBy>
  <cp:revision>8</cp:revision>
  <dcterms:created xsi:type="dcterms:W3CDTF">2020-05-17T07:27:46Z</dcterms:created>
  <dcterms:modified xsi:type="dcterms:W3CDTF">2020-05-17T08:32:16Z</dcterms:modified>
</cp:coreProperties>
</file>