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2A4FB-CC24-4C8C-8AA4-1932F64F0ECD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EF2F2-8F12-4875-AA77-C7E542DDD2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2A4FB-CC24-4C8C-8AA4-1932F64F0ECD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EF2F2-8F12-4875-AA77-C7E542DDD2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2A4FB-CC24-4C8C-8AA4-1932F64F0ECD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EF2F2-8F12-4875-AA77-C7E542DDD2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2A4FB-CC24-4C8C-8AA4-1932F64F0ECD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EF2F2-8F12-4875-AA77-C7E542DDD2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2A4FB-CC24-4C8C-8AA4-1932F64F0ECD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EF2F2-8F12-4875-AA77-C7E542DDD2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2A4FB-CC24-4C8C-8AA4-1932F64F0ECD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EF2F2-8F12-4875-AA77-C7E542DDD2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2A4FB-CC24-4C8C-8AA4-1932F64F0ECD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EF2F2-8F12-4875-AA77-C7E542DDD2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2A4FB-CC24-4C8C-8AA4-1932F64F0ECD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EF2F2-8F12-4875-AA77-C7E542DDD2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2A4FB-CC24-4C8C-8AA4-1932F64F0ECD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EF2F2-8F12-4875-AA77-C7E542DDD2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2A4FB-CC24-4C8C-8AA4-1932F64F0ECD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EF2F2-8F12-4875-AA77-C7E542DDD2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2A4FB-CC24-4C8C-8AA4-1932F64F0ECD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EF2F2-8F12-4875-AA77-C7E542DDD2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42A4FB-CC24-4C8C-8AA4-1932F64F0ECD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BEF2F2-8F12-4875-AA77-C7E542DDD2C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baranenkova1972tany1502@yandex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714511"/>
          </a:xfrm>
        </p:spPr>
        <p:txBody>
          <a:bodyPr>
            <a:noAutofit/>
          </a:bodyPr>
          <a:lstStyle/>
          <a:p>
            <a:r>
              <a:rPr lang="ru-RU" sz="3200" dirty="0" smtClean="0"/>
              <a:t>6 класс. Обществознание.</a:t>
            </a:r>
            <a:br>
              <a:rPr lang="ru-RU" sz="3200" dirty="0" smtClean="0"/>
            </a:br>
            <a:r>
              <a:rPr lang="ru-RU" sz="3200" dirty="0" smtClean="0"/>
              <a:t>Тема: Конфликты в межличностных отношениях.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2214554"/>
            <a:ext cx="8429684" cy="421484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Прочитайте параграф №15, а так же текст на стр.140-141 «Учимся вести себя в </a:t>
            </a:r>
            <a:r>
              <a:rPr lang="ru-RU" smtClean="0"/>
              <a:t>ситуации конфликта» </a:t>
            </a:r>
            <a:r>
              <a:rPr lang="ru-RU" dirty="0" smtClean="0"/>
              <a:t>выпишите основные термины, понятия и их определения, указанные в учебнике.</a:t>
            </a:r>
          </a:p>
          <a:p>
            <a:r>
              <a:rPr lang="ru-RU" dirty="0" smtClean="0"/>
              <a:t>На оценку ответьте на вопросы №1, 3 из рубрики «Проверим себя» и задание №3 из рубрики «В классе и дома».</a:t>
            </a:r>
          </a:p>
          <a:p>
            <a:r>
              <a:rPr lang="ru-RU" dirty="0" smtClean="0"/>
              <a:t>Фото мне можете высылать в </a:t>
            </a:r>
            <a:r>
              <a:rPr lang="en-US" dirty="0" smtClean="0"/>
              <a:t>VK</a:t>
            </a:r>
            <a:r>
              <a:rPr lang="ru-RU" dirty="0" smtClean="0"/>
              <a:t> , в </a:t>
            </a:r>
            <a:r>
              <a:rPr lang="en-US" dirty="0" err="1" smtClean="0"/>
              <a:t>Viber</a:t>
            </a:r>
            <a:r>
              <a:rPr lang="en-US" dirty="0" smtClean="0"/>
              <a:t> </a:t>
            </a:r>
            <a:r>
              <a:rPr lang="ru-RU" dirty="0" smtClean="0"/>
              <a:t>или на личную почту</a:t>
            </a:r>
            <a:r>
              <a:rPr lang="en-US" dirty="0" smtClean="0"/>
              <a:t> </a:t>
            </a:r>
            <a:r>
              <a:rPr lang="en-US" b="1" dirty="0" smtClean="0">
                <a:hlinkClick r:id="rId2"/>
              </a:rPr>
              <a:t>baranenkova1972tany1502@yandex.ru</a:t>
            </a:r>
            <a:endParaRPr lang="ru-RU" b="1" dirty="0" smtClean="0"/>
          </a:p>
          <a:p>
            <a:r>
              <a:rPr lang="ru-RU" b="1" dirty="0" smtClean="0"/>
              <a:t> Не забываем готовиться к ВПР по обществознанию. </a:t>
            </a:r>
            <a:endParaRPr lang="ru-RU" dirty="0" smtClean="0"/>
          </a:p>
          <a:p>
            <a:r>
              <a:rPr lang="ru-RU" b="1" dirty="0" smtClean="0"/>
              <a:t>Не забывайте подписывать предмет, фамилию, имя и писать разборчиво!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99</Words>
  <Application>Microsoft Office PowerPoint</Application>
  <PresentationFormat>Экран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6 класс. Обществознание. Тема: Конфликты в межличностных отношениях.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 класс. Обществознание. Тема: Конфликты в межличностных отношениях.</dc:title>
  <dc:creator>123</dc:creator>
  <cp:lastModifiedBy>123</cp:lastModifiedBy>
  <cp:revision>1</cp:revision>
  <dcterms:created xsi:type="dcterms:W3CDTF">2020-05-14T09:41:50Z</dcterms:created>
  <dcterms:modified xsi:type="dcterms:W3CDTF">2020-05-14T09:46:32Z</dcterms:modified>
</cp:coreProperties>
</file>