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87835-C60C-4730-8871-1634E3487390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7214-4341-4B26-847E-CCD2B36478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87835-C60C-4730-8871-1634E3487390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7214-4341-4B26-847E-CCD2B36478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87835-C60C-4730-8871-1634E3487390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7214-4341-4B26-847E-CCD2B36478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87835-C60C-4730-8871-1634E3487390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7214-4341-4B26-847E-CCD2B36478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87835-C60C-4730-8871-1634E3487390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7214-4341-4B26-847E-CCD2B36478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87835-C60C-4730-8871-1634E3487390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7214-4341-4B26-847E-CCD2B36478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87835-C60C-4730-8871-1634E3487390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7214-4341-4B26-847E-CCD2B36478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87835-C60C-4730-8871-1634E3487390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7214-4341-4B26-847E-CCD2B36478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87835-C60C-4730-8871-1634E3487390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7214-4341-4B26-847E-CCD2B36478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87835-C60C-4730-8871-1634E3487390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7214-4341-4B26-847E-CCD2B36478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87835-C60C-4730-8871-1634E3487390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7214-4341-4B26-847E-CCD2B36478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87835-C60C-4730-8871-1634E3487390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487214-4341-4B26-847E-CCD2B364788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aranenkova1972tany1502@yandex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500197"/>
          </a:xfrm>
        </p:spPr>
        <p:txBody>
          <a:bodyPr>
            <a:noAutofit/>
          </a:bodyPr>
          <a:lstStyle/>
          <a:p>
            <a:r>
              <a:rPr lang="en-US" sz="3200" dirty="0" smtClean="0"/>
              <a:t>6 </a:t>
            </a:r>
            <a:r>
              <a:rPr lang="ru-RU" sz="3200" dirty="0" smtClean="0"/>
              <a:t>класс. История. </a:t>
            </a:r>
            <a:br>
              <a:rPr lang="ru-RU" sz="3200" dirty="0" smtClean="0"/>
            </a:br>
            <a:r>
              <a:rPr lang="ru-RU" sz="3200" dirty="0" smtClean="0"/>
              <a:t>Тема: Усиление Московского княжества.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928802"/>
            <a:ext cx="8286808" cy="370999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Прочитайте параграф №20</a:t>
            </a:r>
            <a:r>
              <a:rPr lang="en-US" dirty="0" smtClean="0"/>
              <a:t> </a:t>
            </a:r>
            <a:r>
              <a:rPr lang="ru-RU" dirty="0" smtClean="0"/>
              <a:t>из 2 части истории России. Выпишите из него основные термины, личностей, даты правления.</a:t>
            </a:r>
          </a:p>
          <a:p>
            <a:r>
              <a:rPr lang="ru-RU" dirty="0" smtClean="0"/>
              <a:t>На оценку выполните №6из рубрики «Вопросы и задания для работы с текстом параграфа» и задание №3 из рубрики «Думаем, сравниваем, размышляем».</a:t>
            </a:r>
          </a:p>
          <a:p>
            <a:r>
              <a:rPr lang="ru-RU" smtClean="0"/>
              <a:t>Фото </a:t>
            </a:r>
            <a:r>
              <a:rPr lang="ru-RU" dirty="0" smtClean="0"/>
              <a:t>мне можете высылать в ВК или в </a:t>
            </a:r>
            <a:r>
              <a:rPr lang="en-US" dirty="0" err="1" smtClean="0"/>
              <a:t>Viber</a:t>
            </a:r>
            <a:r>
              <a:rPr lang="en-US" dirty="0" smtClean="0"/>
              <a:t> </a:t>
            </a:r>
            <a:r>
              <a:rPr lang="ru-RU" dirty="0" smtClean="0"/>
              <a:t>или на личную почту</a:t>
            </a:r>
            <a:r>
              <a:rPr lang="en-US" dirty="0" smtClean="0"/>
              <a:t> </a:t>
            </a:r>
            <a:r>
              <a:rPr lang="en-US" b="1" dirty="0" smtClean="0">
                <a:hlinkClick r:id="rId2"/>
              </a:rPr>
              <a:t>baranenkova1972tany1502@yandex.ru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69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6 класс. История.  Тема: Усиление Московского княжества.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класс. История.  Тема: Усиление Московского княжества.</dc:title>
  <dc:creator>123</dc:creator>
  <cp:lastModifiedBy>123</cp:lastModifiedBy>
  <cp:revision>1</cp:revision>
  <dcterms:created xsi:type="dcterms:W3CDTF">2020-05-14T07:38:08Z</dcterms:created>
  <dcterms:modified xsi:type="dcterms:W3CDTF">2020-05-14T07:43:51Z</dcterms:modified>
</cp:coreProperties>
</file>