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5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14.05.2020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14.05.2020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14.05.2020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14.05.2020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14.05.2020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260648"/>
            <a:ext cx="8229600" cy="779512"/>
          </a:xfrm>
        </p:spPr>
        <p:txBody>
          <a:bodyPr/>
          <a:lstStyle/>
          <a:p>
            <a:r>
              <a:rPr lang="ru-RU" cap="none" dirty="0" smtClean="0">
                <a:ln w="12700">
                  <a:solidFill>
                    <a:schemeClr val="tx2">
                      <a:lumMod val="50000"/>
                    </a:schemeClr>
                  </a:solidFill>
                  <a:prstDash val="solid"/>
                </a:ln>
                <a:solidFill>
                  <a:schemeClr val="bg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Рассказ о событии </a:t>
            </a:r>
            <a:r>
              <a:rPr lang="ru-RU" cap="none" dirty="0" smtClean="0">
                <a:ln w="12700">
                  <a:solidFill>
                    <a:schemeClr val="tx2">
                      <a:lumMod val="50000"/>
                    </a:schemeClr>
                  </a:solidFill>
                  <a:prstDash val="solid"/>
                </a:ln>
                <a:solidFill>
                  <a:schemeClr val="bg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Sylfaen"/>
              </a:rPr>
              <a:t>§81</a:t>
            </a:r>
            <a:endParaRPr lang="ru-RU" dirty="0">
              <a:ln w="12700">
                <a:solidFill>
                  <a:schemeClr val="tx2">
                    <a:lumMod val="50000"/>
                  </a:schemeClr>
                </a:solidFill>
                <a:prstDash val="solid"/>
              </a:ln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11560" y="1412776"/>
            <a:ext cx="7848872" cy="5445224"/>
          </a:xfrm>
        </p:spPr>
        <p:txBody>
          <a:bodyPr/>
          <a:lstStyle/>
          <a:p>
            <a:pPr algn="l">
              <a:buFont typeface="Wingdings" pitchFamily="2" charset="2"/>
              <a:buChar char="Ø"/>
            </a:pPr>
            <a:r>
              <a:rPr lang="ru-RU" dirty="0" smtClean="0"/>
              <a:t> Выполните упражнение 730. Обратите внимание на повторяющиеся глаголы!</a:t>
            </a:r>
          </a:p>
          <a:p>
            <a:pPr algn="l">
              <a:buFont typeface="Wingdings" pitchFamily="2" charset="2"/>
              <a:buChar char="Ø"/>
            </a:pPr>
            <a:endParaRPr lang="ru-RU" dirty="0" smtClean="0"/>
          </a:p>
          <a:p>
            <a:pPr algn="l">
              <a:buFont typeface="Wingdings" pitchFamily="2" charset="2"/>
              <a:buChar char="Ø"/>
            </a:pPr>
            <a:r>
              <a:rPr lang="ru-RU" smtClean="0"/>
              <a:t> Выполните </a:t>
            </a:r>
            <a:r>
              <a:rPr lang="ru-RU" dirty="0" smtClean="0"/>
              <a:t>упражнение 729. Выполните задания к упражнению устно. Придумайте и запишите свой рассказ «Интересное событие в моей жизни» (10-15 предложений, можно и больше)</a:t>
            </a:r>
            <a:endParaRPr lang="ru-RU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0</TotalTime>
  <Words>47</Words>
  <Application>Microsoft Office PowerPoint</Application>
  <PresentationFormat>Экран (4:3)</PresentationFormat>
  <Paragraphs>4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Апекс</vt:lpstr>
      <vt:lpstr>Рассказ о событии §81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Рассказ о событии §81</dc:title>
  <dc:creator>Черных .К</dc:creator>
  <cp:lastModifiedBy>Черных .К</cp:lastModifiedBy>
  <cp:revision>1</cp:revision>
  <dcterms:created xsi:type="dcterms:W3CDTF">2020-05-14T07:12:28Z</dcterms:created>
  <dcterms:modified xsi:type="dcterms:W3CDTF">2020-05-14T07:19:56Z</dcterms:modified>
</cp:coreProperties>
</file>