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998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02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22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77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4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09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414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651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5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022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5117B-1198-43E8-850F-AD55CD9822C6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79283-C72E-473E-BFC6-F285D0D69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46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4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: истории талантливых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65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Задание 1 стр.41. вчера Энди посетил сайт про талантливых детей и выбрал истории о талантливых детях. О чем эти истории? Выбери названия к историям ниже. Для начала прочитай их и переведи. Ответь на вопросы после этих историй. Слова из </a:t>
            </a:r>
            <a:r>
              <a:rPr lang="ru-RU" dirty="0" err="1" smtClean="0"/>
              <a:t>ворд</a:t>
            </a:r>
            <a:r>
              <a:rPr lang="ru-RU" dirty="0" smtClean="0"/>
              <a:t> бокса выпиши к себе в тетрадь или словарик. Выбери какие предложения правильные, а какие нет(1.2) . Также обрати внимание на правила чтения отдельных звуков представленных в этих предложениях.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546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dirty="0" smtClean="0"/>
              <a:t>Домашнее задание: </a:t>
            </a:r>
            <a:r>
              <a:rPr lang="ru-RU" smtClean="0"/>
              <a:t>1.3 стр.43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93806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92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4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4 класс</dc:title>
  <dc:creator>user</dc:creator>
  <cp:lastModifiedBy>user</cp:lastModifiedBy>
  <cp:revision>1</cp:revision>
  <dcterms:created xsi:type="dcterms:W3CDTF">2020-05-12T09:27:10Z</dcterms:created>
  <dcterms:modified xsi:type="dcterms:W3CDTF">2020-05-12T09:34:44Z</dcterms:modified>
</cp:coreProperties>
</file>