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4260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192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8229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5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8892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200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848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8685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167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28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08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1DB14-D1B6-4D1A-A670-EE068E8E2505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CED06-28E0-4D73-994E-DDB1166392D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864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Английский язык 2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Тема: магический </a:t>
            </a:r>
            <a:r>
              <a:rPr lang="ru-RU" dirty="0" err="1" smtClean="0"/>
              <a:t>осторов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342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Задание 1 стр.106. прослушай слова и прочитай их самостоятельно. Запиши в словарик.</a:t>
            </a:r>
          </a:p>
          <a:p>
            <a:r>
              <a:rPr lang="ru-RU" dirty="0" smtClean="0"/>
              <a:t>Задание 2 стр.106. прослушай песенку и прочитай самостоятельно. Песенка про лето. Выпиши слова которые тебе незнакомы.</a:t>
            </a:r>
          </a:p>
          <a:p>
            <a:r>
              <a:rPr lang="ru-RU" dirty="0" smtClean="0"/>
              <a:t>Задание 3 стр.107. посмотри на картинки к диалогу, кто на них нарисован? Какие персонажи? Как ты думаешь про что диалог? Прослушай и прочитай его.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1712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r>
              <a:rPr lang="ru-RU" dirty="0" smtClean="0"/>
              <a:t>Домашнее задание:№</a:t>
            </a:r>
            <a:r>
              <a:rPr lang="ru-RU" smtClean="0"/>
              <a:t>3 стр.108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978625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79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Английский язык 2 класс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 2 класс</dc:title>
  <dc:creator>user</dc:creator>
  <cp:lastModifiedBy>user</cp:lastModifiedBy>
  <cp:revision>1</cp:revision>
  <dcterms:created xsi:type="dcterms:W3CDTF">2020-05-12T09:38:30Z</dcterms:created>
  <dcterms:modified xsi:type="dcterms:W3CDTF">2020-05-12T09:46:40Z</dcterms:modified>
</cp:coreProperties>
</file>