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819400"/>
            <a:ext cx="8280920" cy="3705944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 Выполните упражнение 725</a:t>
            </a:r>
          </a:p>
          <a:p>
            <a:pPr algn="l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 </a:t>
            </a:r>
            <a:r>
              <a:rPr lang="ru-RU" sz="1900" dirty="0" smtClean="0">
                <a:solidFill>
                  <a:schemeClr val="tx1"/>
                </a:solidFill>
              </a:rPr>
              <a:t>Выполните упражнение 726 устно.</a:t>
            </a:r>
          </a:p>
          <a:p>
            <a:pPr algn="l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 Изучите рубрику «Советы помощника», правило на стр.142-143</a:t>
            </a:r>
          </a:p>
          <a:p>
            <a:pPr algn="l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 </a:t>
            </a:r>
            <a:r>
              <a:rPr lang="ru-RU" sz="1900" dirty="0" smtClean="0">
                <a:solidFill>
                  <a:schemeClr val="tx1"/>
                </a:solidFill>
              </a:rPr>
              <a:t>Выполните упражнение 727. Выберите только одну цифру и запишите небольшой рассказ, на предложенную тему.(4-6 предложений)</a:t>
            </a:r>
          </a:p>
          <a:p>
            <a:pPr algn="l">
              <a:buFont typeface="Arial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 </a:t>
            </a:r>
            <a:r>
              <a:rPr lang="ru-RU" sz="1900" dirty="0" smtClean="0">
                <a:solidFill>
                  <a:schemeClr val="tx1"/>
                </a:solidFill>
              </a:rPr>
              <a:t>Выполните упражнение 728. Прочитайте фрагмент рассказа «Картофельная собака» Ю.Коваля. Придумайте и  Напишите продолжение истории. </a:t>
            </a:r>
            <a:endParaRPr lang="ru-RU" sz="1900" i="1" dirty="0" smtClean="0">
              <a:solidFill>
                <a:schemeClr val="tx1"/>
              </a:solidFill>
            </a:endParaRPr>
          </a:p>
          <a:p>
            <a:pPr algn="l"/>
            <a:r>
              <a:rPr lang="ru-RU" i="1" dirty="0" smtClean="0"/>
              <a:t>(задания под упражнением делаем устно).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Рассказ о событии </a:t>
            </a:r>
            <a:r>
              <a:rPr lang="ru-RU" dirty="0" smtClean="0">
                <a:latin typeface="Sylfaen"/>
              </a:rPr>
              <a:t>§81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0</TotalTime>
  <Words>73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Официальная</vt:lpstr>
      <vt:lpstr>Рассказ о событии §81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 о событии §81</dc:title>
  <dc:creator>Черных .К</dc:creator>
  <cp:lastModifiedBy>Черных .К</cp:lastModifiedBy>
  <cp:revision>1</cp:revision>
  <dcterms:created xsi:type="dcterms:W3CDTF">2020-05-13T11:36:55Z</dcterms:created>
  <dcterms:modified xsi:type="dcterms:W3CDTF">2020-05-13T11:45:58Z</dcterms:modified>
</cp:coreProperties>
</file>