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B5052-A56E-4791-9A3C-1AD54BBF2A9F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F3536-6F5C-4F81-83A2-8C80607ACD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858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B5052-A56E-4791-9A3C-1AD54BBF2A9F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F3536-6F5C-4F81-83A2-8C80607ACD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962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B5052-A56E-4791-9A3C-1AD54BBF2A9F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F3536-6F5C-4F81-83A2-8C80607ACD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129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B5052-A56E-4791-9A3C-1AD54BBF2A9F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F3536-6F5C-4F81-83A2-8C80607ACD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823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B5052-A56E-4791-9A3C-1AD54BBF2A9F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F3536-6F5C-4F81-83A2-8C80607ACD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576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B5052-A56E-4791-9A3C-1AD54BBF2A9F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F3536-6F5C-4F81-83A2-8C80607ACD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857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B5052-A56E-4791-9A3C-1AD54BBF2A9F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F3536-6F5C-4F81-83A2-8C80607ACD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156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B5052-A56E-4791-9A3C-1AD54BBF2A9F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F3536-6F5C-4F81-83A2-8C80607ACD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784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B5052-A56E-4791-9A3C-1AD54BBF2A9F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F3536-6F5C-4F81-83A2-8C80607ACD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225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B5052-A56E-4791-9A3C-1AD54BBF2A9F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F3536-6F5C-4F81-83A2-8C80607ACD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722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B5052-A56E-4791-9A3C-1AD54BBF2A9F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F3536-6F5C-4F81-83A2-8C80607ACD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985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1B5052-A56E-4791-9A3C-1AD54BBF2A9F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AF3536-6F5C-4F81-83A2-8C80607ACD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572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Английский язык 6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Тема : урок чтения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6521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5864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1781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50805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Классная работа </a:t>
            </a:r>
            <a:r>
              <a:rPr lang="ru-RU" smtClean="0"/>
              <a:t>: делаем номер 5.</a:t>
            </a:r>
            <a:endParaRPr lang="en-US" smtClean="0"/>
          </a:p>
          <a:p>
            <a:r>
              <a:rPr lang="ru-RU" dirty="0" smtClean="0"/>
              <a:t>Домашнее задание : делаем </a:t>
            </a:r>
            <a:r>
              <a:rPr lang="en-US" dirty="0" smtClean="0"/>
              <a:t>reading lesson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46757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21</Words>
  <Application>Microsoft Office PowerPoint</Application>
  <PresentationFormat>Экран (4:3)</PresentationFormat>
  <Paragraphs>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Английский язык 6 класс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Английский язык 6 класс</dc:title>
  <dc:creator>user</dc:creator>
  <cp:lastModifiedBy>user</cp:lastModifiedBy>
  <cp:revision>2</cp:revision>
  <dcterms:created xsi:type="dcterms:W3CDTF">2020-05-12T07:51:23Z</dcterms:created>
  <dcterms:modified xsi:type="dcterms:W3CDTF">2020-05-12T08:12:46Z</dcterms:modified>
</cp:coreProperties>
</file>