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00EFD-F273-40F0-AE40-7732B1EAE3A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AB6E3-1140-4E74-BA3E-5855B1E3D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921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00EFD-F273-40F0-AE40-7732B1EAE3A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AB6E3-1140-4E74-BA3E-5855B1E3D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230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00EFD-F273-40F0-AE40-7732B1EAE3A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AB6E3-1140-4E74-BA3E-5855B1E3D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097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00EFD-F273-40F0-AE40-7732B1EAE3A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AB6E3-1140-4E74-BA3E-5855B1E3D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333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00EFD-F273-40F0-AE40-7732B1EAE3A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AB6E3-1140-4E74-BA3E-5855B1E3D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668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00EFD-F273-40F0-AE40-7732B1EAE3A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AB6E3-1140-4E74-BA3E-5855B1E3D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742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00EFD-F273-40F0-AE40-7732B1EAE3A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AB6E3-1140-4E74-BA3E-5855B1E3D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109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00EFD-F273-40F0-AE40-7732B1EAE3A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AB6E3-1140-4E74-BA3E-5855B1E3D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49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00EFD-F273-40F0-AE40-7732B1EAE3A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AB6E3-1140-4E74-BA3E-5855B1E3D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52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00EFD-F273-40F0-AE40-7732B1EAE3A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AB6E3-1140-4E74-BA3E-5855B1E3D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82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00EFD-F273-40F0-AE40-7732B1EAE3A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AB6E3-1140-4E74-BA3E-5855B1E3D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239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00EFD-F273-40F0-AE40-7732B1EAE3A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AB6E3-1140-4E74-BA3E-5855B1E3D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560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4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</a:t>
            </a:r>
            <a:r>
              <a:rPr lang="ru-RU" dirty="0" err="1" smtClean="0"/>
              <a:t>урока:я</a:t>
            </a:r>
            <a:r>
              <a:rPr lang="ru-RU" dirty="0" smtClean="0"/>
              <a:t> собираюсь стать доктором.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201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Задание 1 стр.39.  В школе, Энди и его друзья разговаривают о работе своей мечты. Про какие работы они говорят. Прочитай диалог и переведи его. Какой вопрос задает Энди? Кем хотят стать его друзья? Прочитай рамочку после диалога.</a:t>
            </a:r>
          </a:p>
          <a:p>
            <a:r>
              <a:rPr lang="ru-RU" dirty="0" smtClean="0"/>
              <a:t>Задание 2 стр.40. одноклассники Энди говорят о работе своей мечты. Если у Вас есть возможность прослушать запись, то прослушайте. Если нет то просто создаем предложение о каждом из ребят сами, при помощи конструктора.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455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ru-RU" dirty="0" smtClean="0"/>
              <a:t>Домашнее задание: напиши 5 предложений о том кем ты хочешь стать </a:t>
            </a:r>
            <a:r>
              <a:rPr lang="ru-RU" smtClean="0"/>
              <a:t>и почему?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9656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109</Words>
  <Application>Microsoft Office PowerPoint</Application>
  <PresentationFormat>Экран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Английский язык 4 класс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4 класс</dc:title>
  <dc:creator>user</dc:creator>
  <cp:lastModifiedBy>user</cp:lastModifiedBy>
  <cp:revision>2</cp:revision>
  <dcterms:created xsi:type="dcterms:W3CDTF">2020-05-12T09:08:59Z</dcterms:created>
  <dcterms:modified xsi:type="dcterms:W3CDTF">2020-05-12T09:27:04Z</dcterms:modified>
</cp:coreProperties>
</file>