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91901-876D-4FD5-8627-8BDDD3457529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95B14-6C0B-4110-A419-F79411BA84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716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91901-876D-4FD5-8627-8BDDD3457529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95B14-6C0B-4110-A419-F79411BA84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9087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91901-876D-4FD5-8627-8BDDD3457529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95B14-6C0B-4110-A419-F79411BA84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355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91901-876D-4FD5-8627-8BDDD3457529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95B14-6C0B-4110-A419-F79411BA84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513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91901-876D-4FD5-8627-8BDDD3457529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95B14-6C0B-4110-A419-F79411BA84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116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91901-876D-4FD5-8627-8BDDD3457529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95B14-6C0B-4110-A419-F79411BA84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93548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91901-876D-4FD5-8627-8BDDD3457529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95B14-6C0B-4110-A419-F79411BA84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972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91901-876D-4FD5-8627-8BDDD3457529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95B14-6C0B-4110-A419-F79411BA84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3382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91901-876D-4FD5-8627-8BDDD3457529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95B14-6C0B-4110-A419-F79411BA84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087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91901-876D-4FD5-8627-8BDDD3457529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95B14-6C0B-4110-A419-F79411BA84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9623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91901-876D-4FD5-8627-8BDDD3457529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95B14-6C0B-4110-A419-F79411BA84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036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91901-876D-4FD5-8627-8BDDD3457529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A95B14-6C0B-4110-A419-F79411BA84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75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Английский язык 6 класс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Тема: моя работа это школа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9819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Задание 1 стр.128. Энн, Джейн и Майк выражают свое мнение по поводу обучения в школе. Одинаковое или разное у них мнения? Какие из детей думают что школа –это работа? Прочитайте диалог и переведите его отвечая на вопросы к 1 заданию. Какие из следующих предложения верные а какие нет? Прочитайте и переведите их, опираясь на текст отметьте где правда, а где ложь? Что эти дети думают о школе? Почему они так думают? Какие приводят аргументы?(стр.129). С помощью конструкции составьте предложения. С какими мнениями ты согласен, а с какими нет?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3398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r>
              <a:rPr lang="ru-RU" dirty="0" smtClean="0"/>
              <a:t>Домашнее задание:№2,3 стр. </a:t>
            </a:r>
            <a:r>
              <a:rPr lang="ru-RU" smtClean="0"/>
              <a:t>129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799922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125</Words>
  <Application>Microsoft Office PowerPoint</Application>
  <PresentationFormat>Экран (4:3)</PresentationFormat>
  <Paragraphs>4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Английский язык 6 класс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Английский язык 6 класс</dc:title>
  <dc:creator>user</dc:creator>
  <cp:lastModifiedBy>user</cp:lastModifiedBy>
  <cp:revision>2</cp:revision>
  <dcterms:created xsi:type="dcterms:W3CDTF">2020-05-11T12:02:41Z</dcterms:created>
  <dcterms:modified xsi:type="dcterms:W3CDTF">2020-05-11T12:14:48Z</dcterms:modified>
</cp:coreProperties>
</file>