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94421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Морфологический разбор глагола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Sylfaen"/>
              </a:rPr>
              <a:t>§79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Выполните упражнение 714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Выучите порядок морфологического разбора глагола на стр.137</a:t>
            </a:r>
          </a:p>
          <a:p>
            <a:r>
              <a:rPr lang="ru-RU" dirty="0" smtClean="0"/>
              <a:t>Выполните упражнение 715.</a:t>
            </a:r>
          </a:p>
          <a:p>
            <a:r>
              <a:rPr lang="ru-RU" dirty="0" smtClean="0"/>
              <a:t>Выполните упражнение 716.</a:t>
            </a:r>
          </a:p>
          <a:p>
            <a:r>
              <a:rPr lang="ru-RU" dirty="0" smtClean="0"/>
              <a:t>Выполните упражнение </a:t>
            </a:r>
            <a:r>
              <a:rPr lang="ru-RU" smtClean="0"/>
              <a:t>717 задание 1.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29</Words>
  <Application>Microsoft Office PowerPoint</Application>
  <PresentationFormat>Экран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Открытая</vt:lpstr>
      <vt:lpstr>Морфологический разбор глагола §79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Морфологический разбор глагола §79</dc:title>
  <dc:creator>Черных .К</dc:creator>
  <cp:lastModifiedBy>Черных .К</cp:lastModifiedBy>
  <cp:revision>1</cp:revision>
  <dcterms:created xsi:type="dcterms:W3CDTF">2020-05-11T11:57:09Z</dcterms:created>
  <dcterms:modified xsi:type="dcterms:W3CDTF">2020-05-11T12:03:20Z</dcterms:modified>
</cp:coreProperties>
</file>