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59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9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64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3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994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1827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444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3108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4946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50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776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A748D-3EF3-4872-870F-D21C0EED1A51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AFA095-F416-4E17-8CAC-E6F2EC5E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14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 урока: </a:t>
            </a:r>
            <a:r>
              <a:rPr lang="ru-RU" dirty="0" err="1" smtClean="0"/>
              <a:t>ветренно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260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Задание 1 стр.104. посмотрите на картинки, как вы думаете о чем диалог?</a:t>
            </a:r>
          </a:p>
          <a:p>
            <a:pPr marL="0" indent="0">
              <a:buNone/>
            </a:pPr>
            <a:r>
              <a:rPr lang="en-US" dirty="0" smtClean="0"/>
              <a:t>Don`t worry- </a:t>
            </a:r>
            <a:r>
              <a:rPr lang="ru-RU" dirty="0" smtClean="0"/>
              <a:t>не беспокойся, </a:t>
            </a:r>
            <a:r>
              <a:rPr lang="en-US" dirty="0" smtClean="0"/>
              <a:t>alright- </a:t>
            </a:r>
            <a:r>
              <a:rPr lang="ru-RU" dirty="0" smtClean="0"/>
              <a:t>все в порядке!. Прослушайте диалог, рассмотрите персонажей на картинках, затем прочитайте самостоятельно. Незнакомые слова выписываем в тетрадь или словарик.</a:t>
            </a:r>
          </a:p>
          <a:p>
            <a:pPr marL="0" indent="0">
              <a:buNone/>
            </a:pPr>
            <a:r>
              <a:rPr lang="ru-RU" dirty="0" smtClean="0"/>
              <a:t>Задание 2 стр.104. прочитайте диалог и выберите правильный ответ. В данном задании идет повторение употребления артиклей </a:t>
            </a:r>
            <a:r>
              <a:rPr lang="en-US" dirty="0" smtClean="0"/>
              <a:t>–a-,-an.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Задание 3 стр.105. прослушайте  и прочитайте песенку. При помощи предыдущих и данного урока найдите перевод слов которые Вам уже знакомы.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47424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ru-RU" dirty="0" smtClean="0"/>
              <a:t>Домашнее задание: читаем песенку </a:t>
            </a:r>
            <a:r>
              <a:rPr lang="ru-RU" smtClean="0"/>
              <a:t>на стр.105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4030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107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Английский язык 2 класс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2 класс</dc:title>
  <dc:creator>user</dc:creator>
  <cp:lastModifiedBy>user</cp:lastModifiedBy>
  <cp:revision>2</cp:revision>
  <dcterms:created xsi:type="dcterms:W3CDTF">2020-05-11T11:48:44Z</dcterms:created>
  <dcterms:modified xsi:type="dcterms:W3CDTF">2020-05-11T12:02:28Z</dcterms:modified>
</cp:coreProperties>
</file>