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76BF7-632C-4AC2-86E3-BB7280B5C499}" type="datetimeFigureOut">
              <a:rPr lang="ru-RU" smtClean="0"/>
              <a:t>05.04.2020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D54BB-641D-4740-BD34-FF30CBB821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21039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76BF7-632C-4AC2-86E3-BB7280B5C499}" type="datetimeFigureOut">
              <a:rPr lang="ru-RU" smtClean="0"/>
              <a:t>05.04.2020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D54BB-641D-4740-BD34-FF30CBB821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432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76BF7-632C-4AC2-86E3-BB7280B5C499}" type="datetimeFigureOut">
              <a:rPr lang="ru-RU" smtClean="0"/>
              <a:t>05.04.2020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D54BB-641D-4740-BD34-FF30CBB821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46783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76BF7-632C-4AC2-86E3-BB7280B5C499}" type="datetimeFigureOut">
              <a:rPr lang="ru-RU" smtClean="0"/>
              <a:t>05.04.2020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D54BB-641D-4740-BD34-FF30CBB821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52556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76BF7-632C-4AC2-86E3-BB7280B5C499}" type="datetimeFigureOut">
              <a:rPr lang="ru-RU" smtClean="0"/>
              <a:t>05.04.2020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D54BB-641D-4740-BD34-FF30CBB821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08707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76BF7-632C-4AC2-86E3-BB7280B5C499}" type="datetimeFigureOut">
              <a:rPr lang="ru-RU" smtClean="0"/>
              <a:t>05.04.2020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D54BB-641D-4740-BD34-FF30CBB821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66643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76BF7-632C-4AC2-86E3-BB7280B5C499}" type="datetimeFigureOut">
              <a:rPr lang="ru-RU" smtClean="0"/>
              <a:t>05.04.2020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D54BB-641D-4740-BD34-FF30CBB821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654714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76BF7-632C-4AC2-86E3-BB7280B5C499}" type="datetimeFigureOut">
              <a:rPr lang="ru-RU" smtClean="0"/>
              <a:t>05.04.2020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D54BB-641D-4740-BD34-FF30CBB821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76304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76BF7-632C-4AC2-86E3-BB7280B5C499}" type="datetimeFigureOut">
              <a:rPr lang="ru-RU" smtClean="0"/>
              <a:t>05.04.2020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D54BB-641D-4740-BD34-FF30CBB821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18919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76BF7-632C-4AC2-86E3-BB7280B5C499}" type="datetimeFigureOut">
              <a:rPr lang="ru-RU" smtClean="0"/>
              <a:t>05.04.2020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D54BB-641D-4740-BD34-FF30CBB821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61689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76BF7-632C-4AC2-86E3-BB7280B5C499}" type="datetimeFigureOut">
              <a:rPr lang="ru-RU" smtClean="0"/>
              <a:t>05.04.2020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D54BB-641D-4740-BD34-FF30CBB821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89383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F76BF7-632C-4AC2-86E3-BB7280B5C499}" type="datetimeFigureOut">
              <a:rPr lang="ru-RU" smtClean="0"/>
              <a:t>05.04.2020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8D54BB-641D-4740-BD34-FF30CBB821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38298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English 6 </a:t>
            </a:r>
            <a:r>
              <a:rPr lang="ru-RU" dirty="0" smtClean="0"/>
              <a:t>класс.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Тема урока № 5 : Куда ты отправишься?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467951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>
            <a:normAutofit/>
          </a:bodyPr>
          <a:lstStyle/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Развитие речевого умения: диалогическая форма речи; развитие умения использовать в речи речевые функции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expressing your about the weather, describing the weather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Задание № 1 стр.110.</a:t>
            </a:r>
          </a:p>
          <a:p>
            <a:pPr marL="0" indent="0"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Прочитайте и переведите диалог между  Джейн и ее мамой. О чем они говорят ?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ОБРАТИТЕ ВНИМАНИЕ НА ПАМЯТКУ.  Как описывается погода в диалоге ?</a:t>
            </a:r>
          </a:p>
          <a:p>
            <a:pPr marL="0" indent="0"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Какими фразами можно выразить свое мнение о погоде и описать ее? Посмотрите на конструкцию на стр. 111 .Выражение своего мнения о погоде и описание погоды. Составьте предложения используя данную рамочку.</a:t>
            </a:r>
          </a:p>
          <a:p>
            <a:pPr marL="0" indent="0">
              <a:buNone/>
            </a:pP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    Задание № 2 стр. 111</a:t>
            </a:r>
          </a:p>
          <a:p>
            <a:pPr marL="0" indent="0"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Составьте диалог. Ты отправился на встречу со своим другом в парк. Прочитайте при помощи чего должен быть составлен диалог. ( при составлении диалога, не забывайте о рамочке данной на стр. 111) . Также можно пользоваться 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word box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из 1 урока.</a:t>
            </a:r>
          </a:p>
          <a:p>
            <a:pPr marL="0" indent="0"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Домашнее задание : задание № 4 стр. 111.</a:t>
            </a:r>
          </a:p>
          <a:p>
            <a:pPr marL="0" indent="0"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Составьте диалог . Вы и ваш друг планируете свои летние каникулы.</a:t>
            </a:r>
          </a:p>
          <a:p>
            <a:pPr marL="0" indent="0"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Для составления диалога прочитайте рамочки , которые относятся к участникам диалога. При затруднении, смотрите на задание № 1 на стр. </a:t>
            </a:r>
            <a:r>
              <a:rPr lang="ru-RU" sz="1800" smtClean="0">
                <a:latin typeface="Times New Roman" pitchFamily="18" charset="0"/>
                <a:cs typeface="Times New Roman" pitchFamily="18" charset="0"/>
              </a:rPr>
              <a:t>110</a:t>
            </a: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964943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204</Words>
  <Application>Microsoft Office PowerPoint</Application>
  <PresentationFormat>Экран (4:3)</PresentationFormat>
  <Paragraphs>11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English 6 класс. 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English 6 класс.</dc:title>
  <dc:creator>user</dc:creator>
  <cp:lastModifiedBy>user</cp:lastModifiedBy>
  <cp:revision>4</cp:revision>
  <dcterms:created xsi:type="dcterms:W3CDTF">2020-04-05T10:21:48Z</dcterms:created>
  <dcterms:modified xsi:type="dcterms:W3CDTF">2020-04-05T11:05:35Z</dcterms:modified>
</cp:coreProperties>
</file>