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10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7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2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7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7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3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89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6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3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6BF7-632C-4AC2-86E3-BB7280B5C49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D54BB-641D-4740-BD34-FF30CBB8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82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6 </a:t>
            </a:r>
            <a:r>
              <a:rPr lang="ru-RU" dirty="0" smtClean="0"/>
              <a:t>класс.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 № 5 : Куда ты отправишься?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79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речевого умения: диалогическая форма речи; развитие умения использовать в речи речевые функции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expressing your about the weather, describing the weather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 № 1 стр.110.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Прочитайте и переведите диалог между  Джейн и ее мамой. О чем они говорят ?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ОБРАТИТЕ ВНИМАНИЕ НА ПАМЯТКУ.  Как описывается погода в диалоге ?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Какими фразами можно выразить свое мнение о погоде и описать ее? Посмотрите на конструкцию на стр. 111 .Выражение своего мнения о погоде и описание погоды. Составьте предложения используя данную рамочку.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Задание № 2 стр. 111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Составьте диалог. Ты отправился на встречу со своим другом в парк. Прочитайте при помощи чего должен быть составлен диалог. ( при составлении диалога, не забывайте о рамочке данной на стр. 111) . Также можно пользоваться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word box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 1 урока.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Домашнее задание : задание № 4 стр. 111.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Составьте диалог . Вы и ваш друг планируете свои летние каникулы.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составления диалога прочитайте рамочки , которые относятся к участникам диалога. При затруднении, смотрите на задание № 1 на стр.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110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49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204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English 6 класс.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6 класс.</dc:title>
  <dc:creator>user</dc:creator>
  <cp:lastModifiedBy>user</cp:lastModifiedBy>
  <cp:revision>4</cp:revision>
  <dcterms:created xsi:type="dcterms:W3CDTF">2020-04-05T10:21:48Z</dcterms:created>
  <dcterms:modified xsi:type="dcterms:W3CDTF">2020-04-05T11:05:35Z</dcterms:modified>
</cp:coreProperties>
</file>