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61D0-601A-47FF-B29F-B830EF2FC86C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E070-46FA-404A-8AF4-34F86CD40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650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61D0-601A-47FF-B29F-B830EF2FC86C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E070-46FA-404A-8AF4-34F86CD40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095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61D0-601A-47FF-B29F-B830EF2FC86C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E070-46FA-404A-8AF4-34F86CD40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109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61D0-601A-47FF-B29F-B830EF2FC86C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E070-46FA-404A-8AF4-34F86CD40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8049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61D0-601A-47FF-B29F-B830EF2FC86C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E070-46FA-404A-8AF4-34F86CD40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712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61D0-601A-47FF-B29F-B830EF2FC86C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E070-46FA-404A-8AF4-34F86CD40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010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61D0-601A-47FF-B29F-B830EF2FC86C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E070-46FA-404A-8AF4-34F86CD40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515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61D0-601A-47FF-B29F-B830EF2FC86C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E070-46FA-404A-8AF4-34F86CD40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489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61D0-601A-47FF-B29F-B830EF2FC86C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E070-46FA-404A-8AF4-34F86CD40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66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61D0-601A-47FF-B29F-B830EF2FC86C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E070-46FA-404A-8AF4-34F86CD40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976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61D0-601A-47FF-B29F-B830EF2FC86C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E070-46FA-404A-8AF4-34F86CD40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912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861D0-601A-47FF-B29F-B830EF2FC86C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4E070-46FA-404A-8AF4-34F86CD409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550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English 6 </a:t>
            </a:r>
            <a:r>
              <a:rPr lang="ru-RU" dirty="0" smtClean="0"/>
              <a:t>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Тема урока: урок закрепления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8242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247" y="333375"/>
            <a:ext cx="4320993" cy="5792788"/>
          </a:xfrm>
        </p:spPr>
      </p:pic>
    </p:spTree>
    <p:extLst>
      <p:ext uri="{BB962C8B-B14F-4D97-AF65-F5344CB8AC3E}">
        <p14:creationId xmlns:p14="http://schemas.microsoft.com/office/powerpoint/2010/main" val="92334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093" y="260350"/>
            <a:ext cx="5865813" cy="5865813"/>
          </a:xfrm>
        </p:spPr>
      </p:pic>
    </p:spTree>
    <p:extLst>
      <p:ext uri="{BB962C8B-B14F-4D97-AF65-F5344CB8AC3E}">
        <p14:creationId xmlns:p14="http://schemas.microsoft.com/office/powerpoint/2010/main" val="2283374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Задания из раздела повторения выполняем до 4 номера.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Домашнее задание : № 4 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212976"/>
            <a:ext cx="7469357" cy="237626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604" y="1628800"/>
            <a:ext cx="7195634" cy="1773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8141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22</Words>
  <Application>Microsoft Office PowerPoint</Application>
  <PresentationFormat>Экран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English 6 класс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6 класс</dc:title>
  <dc:creator>user</dc:creator>
  <cp:lastModifiedBy>user</cp:lastModifiedBy>
  <cp:revision>3</cp:revision>
  <dcterms:created xsi:type="dcterms:W3CDTF">2020-04-05T16:02:24Z</dcterms:created>
  <dcterms:modified xsi:type="dcterms:W3CDTF">2020-04-05T17:12:10Z</dcterms:modified>
</cp:coreProperties>
</file>