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26BCCC-5835-43A4-BFA1-6CA1CC32BC4F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B308DF-E5E2-404B-AF87-CC0C5EB73B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746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308DF-E5E2-404B-AF87-CC0C5EB73B5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9952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F385-0E39-4A1B-8C68-1C3CA5F49811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2964A-B6EF-46C6-8D11-4032D8900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889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F385-0E39-4A1B-8C68-1C3CA5F49811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2964A-B6EF-46C6-8D11-4032D8900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03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F385-0E39-4A1B-8C68-1C3CA5F49811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2964A-B6EF-46C6-8D11-4032D8900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594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F385-0E39-4A1B-8C68-1C3CA5F49811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2964A-B6EF-46C6-8D11-4032D8900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389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F385-0E39-4A1B-8C68-1C3CA5F49811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2964A-B6EF-46C6-8D11-4032D8900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5119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F385-0E39-4A1B-8C68-1C3CA5F49811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2964A-B6EF-46C6-8D11-4032D8900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833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F385-0E39-4A1B-8C68-1C3CA5F49811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2964A-B6EF-46C6-8D11-4032D8900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33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F385-0E39-4A1B-8C68-1C3CA5F49811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2964A-B6EF-46C6-8D11-4032D8900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992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F385-0E39-4A1B-8C68-1C3CA5F49811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2964A-B6EF-46C6-8D11-4032D8900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0245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F385-0E39-4A1B-8C68-1C3CA5F49811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2964A-B6EF-46C6-8D11-4032D8900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7231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7F385-0E39-4A1B-8C68-1C3CA5F49811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2964A-B6EF-46C6-8D11-4032D8900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5508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7F385-0E39-4A1B-8C68-1C3CA5F49811}" type="datetimeFigureOut">
              <a:rPr lang="ru-RU" smtClean="0"/>
              <a:t>05.04.2020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2964A-B6EF-46C6-8D11-4032D8900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7472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Spotlight </a:t>
            </a:r>
            <a:r>
              <a:rPr lang="ru-RU"/>
              <a:t>2</a:t>
            </a:r>
            <a:r>
              <a:rPr lang="en-US" smtClean="0"/>
              <a:t> </a:t>
            </a:r>
            <a:r>
              <a:rPr lang="ru-RU" dirty="0" smtClean="0"/>
              <a:t>класс.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Тема урока : Тедди восхитительный! 12 б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551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Задание № 2 стр. 90 . Закрепление звука «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». Чтение предложения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Задание № 3 стр. 90.  Перерисовать таблицу в тетрадь и заполнить в соответствии со звуками.  Задание также направлено на закрепление звука «у», в данном случае эта буква будет читаться двумя способами «я» и «и». 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Задание № 5 стр.91 . Если есть возможность найти запись в интернете , прослушать ее при этом смотреть на текст.  В тексте  есть уже знакомые нам числительные(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ten, one, nine, eight, two)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вспомните перевод и повторите числительные от 1 до 10. Лексика новых слов :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little-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маленький,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puppet-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кукла,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wall –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стена,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sitting –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сидели. Если есть еще слова которые Вам незнакомы, в конце учебника есть словарик.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Домашнее задание: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Задание №1 стр. 92. В этом задании нужно написать о любимой игрушке используя образец, образец предоставлен на стр.92 . Перевод: посмотрите на моего игрушечного солдатика. У него два глаза, нос и рот. Также , у него темные волосы. Мой игрушечный солдатик очень милый.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Задание № 2 стр.92. Прочитайте текст о магазине игрушечного мишки. </a:t>
            </a:r>
          </a:p>
          <a:p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7632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219</Words>
  <Application>Microsoft Office PowerPoint</Application>
  <PresentationFormat>Экран (4:3)</PresentationFormat>
  <Paragraphs>9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Spotlight 2 класс.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Spotlight 3 класс.</dc:title>
  <dc:creator>user</dc:creator>
  <cp:lastModifiedBy>user</cp:lastModifiedBy>
  <cp:revision>4</cp:revision>
  <dcterms:created xsi:type="dcterms:W3CDTF">2020-04-05T14:37:39Z</dcterms:created>
  <dcterms:modified xsi:type="dcterms:W3CDTF">2020-04-05T15:35:02Z</dcterms:modified>
</cp:coreProperties>
</file>