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5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5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64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94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44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4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5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6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38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11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4D1DC-982D-4CDE-97BE-25A290835B08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8FF2B-0599-4506-A3C8-E8CDBB4F37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78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Английский язык 6 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 Тест по 6 главе.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93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Тест делаем начиная с раздела 2( чтение) 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64" y="764704"/>
            <a:ext cx="5367130" cy="578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7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0"/>
            <a:ext cx="4536504" cy="7245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257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401"/>
            <a:ext cx="5328592" cy="6696744"/>
          </a:xfrm>
        </p:spPr>
      </p:pic>
    </p:spTree>
    <p:extLst>
      <p:ext uri="{BB962C8B-B14F-4D97-AF65-F5344CB8AC3E}">
        <p14:creationId xmlns:p14="http://schemas.microsoft.com/office/powerpoint/2010/main" val="2668169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22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Английский язык 6 класс.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2020-04-08T06:33:59Z</dcterms:created>
  <dcterms:modified xsi:type="dcterms:W3CDTF">2020-04-08T07:26:51Z</dcterms:modified>
</cp:coreProperties>
</file>