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7F44-1C16-47C2-BB79-E841784FAA3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028A-DDA6-41C1-A55C-D12B95AB5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482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7F44-1C16-47C2-BB79-E841784FAA3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028A-DDA6-41C1-A55C-D12B95AB5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11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7F44-1C16-47C2-BB79-E841784FAA3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028A-DDA6-41C1-A55C-D12B95AB5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974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7F44-1C16-47C2-BB79-E841784FAA3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028A-DDA6-41C1-A55C-D12B95AB5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429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7F44-1C16-47C2-BB79-E841784FAA3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028A-DDA6-41C1-A55C-D12B95AB5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786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7F44-1C16-47C2-BB79-E841784FAA3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028A-DDA6-41C1-A55C-D12B95AB5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351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7F44-1C16-47C2-BB79-E841784FAA3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028A-DDA6-41C1-A55C-D12B95AB5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052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7F44-1C16-47C2-BB79-E841784FAA3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028A-DDA6-41C1-A55C-D12B95AB5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027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7F44-1C16-47C2-BB79-E841784FAA3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028A-DDA6-41C1-A55C-D12B95AB5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875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7F44-1C16-47C2-BB79-E841784FAA3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028A-DDA6-41C1-A55C-D12B95AB5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121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7F44-1C16-47C2-BB79-E841784FAA3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028A-DDA6-41C1-A55C-D12B95AB5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37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97F44-1C16-47C2-BB79-E841784FAA3E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3028A-DDA6-41C1-A55C-D12B95AB5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120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mia1235648@mail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English 6 </a:t>
            </a:r>
            <a:r>
              <a:rPr lang="ru-RU" dirty="0" smtClean="0"/>
              <a:t>класс. Английский язык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Тема урока : Проекты « занятия в различные времена года»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9516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Autofit/>
          </a:bodyPr>
          <a:lstStyle/>
          <a:p>
            <a:pPr fontAlgn="base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Упражнение 1.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Выберите правильный вариант.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Запомните, что в английском языке есть 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глаголы: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to snow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идет снег (снежит)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to rain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идет дождь (дождит)</a:t>
            </a:r>
          </a:p>
          <a:p>
            <a:pPr fontAlgn="base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often (snows / is snowing) in winter here.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2) It never (snows/ snowed) in Africa.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3) What’s the weather like today? — It (is raining/ rains).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4) It (rains/ rained) all day yesterday.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5) It is cold but it (isn’t snowing/ doesn’t snow).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6) It didn’t (rain/ rained) last month.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7) Cold winds (blow/ blows) in winter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128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Autofit/>
          </a:bodyPr>
          <a:lstStyle/>
          <a:p>
            <a:pPr fontAlgn="base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1124744"/>
            <a:ext cx="712879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Упражнение 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Вставьте глагол в правильной форме, где нужно.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Читать подробнее — Местоимение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английском языке.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It……………………….(be) very beautiful in spring.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It……………………….(be) very hot last month.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It never……………………….(snow) here.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It……………………….(snow) now.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It sometimes……………………….(snow) last October.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6. It never……………………….(snow) last December.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7. It……………………….(snow) next week.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8. It……………………….(rain) tomorrow.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9. It……………………(start) to rain two hours ago.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10. The weather…………(be) bad today. It………………..(rain).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6364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Autofit/>
          </a:bodyPr>
          <a:lstStyle/>
          <a:p>
            <a:pPr fontAlgn="base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548680"/>
            <a:ext cx="799288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Упражнение 3.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Составьте утвердительные предложения в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Present Continuous, Present Simple or Past Simple.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Читать подробнее — Местоимение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английском языке.</a:t>
            </a:r>
          </a:p>
          <a:p>
            <a:pPr marL="342900" indent="-342900" fontAlgn="base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/ warm / now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it / cold / now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it / rain / now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4. it / snow / now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5. it / snow / in October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6. it / rain / in winter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7. it / hot / in Africa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8. it / cold / yesterday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9. it / rain / last Friday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10. it / snow / a week ago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base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Домашнее задание : сделать презентацию- проект (любой) со стр. 112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Отправляйте на адрес: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mia1235648@mail.ru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7834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26</Words>
  <Application>Microsoft Office PowerPoint</Application>
  <PresentationFormat>Экран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English 6 класс. Английский язык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6 класс. Английский язык</dc:title>
  <dc:creator>user</dc:creator>
  <cp:lastModifiedBy>user</cp:lastModifiedBy>
  <cp:revision>2</cp:revision>
  <dcterms:created xsi:type="dcterms:W3CDTF">2020-04-07T11:36:03Z</dcterms:created>
  <dcterms:modified xsi:type="dcterms:W3CDTF">2020-04-07T11:54:30Z</dcterms:modified>
</cp:coreProperties>
</file>