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07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54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107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213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12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7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14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08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587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739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8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14301-B6D1-49D1-BC39-7AA285FF065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0DC32-16B3-4A02-854F-7EF686A2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73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что было раньше?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011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3752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Задание № 1 стр.125 . Здесь важные события из жизни известных людей. Какие события произошли в жизни этих людей? Когда они произошли? Сначала прочитай рамочку с датами. Прочитай и переведи текст , посмотри на фото известных людей. Что сделали эти люди и что произошло после того как они стали известными ?какие формы глаголов используются в этом тексте? Прочитай рамочку на стр.126</a:t>
            </a:r>
          </a:p>
          <a:p>
            <a:r>
              <a:rPr lang="ru-RU" dirty="0" smtClean="0"/>
              <a:t>Что эти люди сделали сначала и что было потом? С помощью примера составь предложения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670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37523"/>
          </a:xfrm>
        </p:spPr>
        <p:txBody>
          <a:bodyPr/>
          <a:lstStyle/>
          <a:p>
            <a:r>
              <a:rPr lang="ru-RU" dirty="0" smtClean="0"/>
              <a:t>Домашнее задание: задание № </a:t>
            </a:r>
            <a:r>
              <a:rPr lang="ru-RU" smtClean="0"/>
              <a:t>2 стр.126.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7797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103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6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</dc:title>
  <dc:creator>user</dc:creator>
  <cp:lastModifiedBy>user</cp:lastModifiedBy>
  <cp:revision>2</cp:revision>
  <dcterms:created xsi:type="dcterms:W3CDTF">2020-04-28T09:54:47Z</dcterms:created>
  <dcterms:modified xsi:type="dcterms:W3CDTF">2020-04-28T10:06:51Z</dcterms:modified>
</cp:coreProperties>
</file>